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95" r:id="rId5"/>
    <p:sldId id="296" r:id="rId6"/>
    <p:sldId id="299" r:id="rId7"/>
    <p:sldId id="308" r:id="rId8"/>
    <p:sldId id="320" r:id="rId9"/>
    <p:sldId id="309" r:id="rId10"/>
    <p:sldId id="310" r:id="rId11"/>
    <p:sldId id="332" r:id="rId12"/>
    <p:sldId id="317" r:id="rId13"/>
    <p:sldId id="321" r:id="rId14"/>
    <p:sldId id="333" r:id="rId15"/>
    <p:sldId id="334" r:id="rId16"/>
    <p:sldId id="335" r:id="rId17"/>
    <p:sldId id="336" r:id="rId18"/>
    <p:sldId id="329" r:id="rId19"/>
    <p:sldId id="323" r:id="rId20"/>
    <p:sldId id="331"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F9D4"/>
    <a:srgbClr val="333333"/>
    <a:srgbClr val="A098FA"/>
    <a:srgbClr val="9F99FC"/>
    <a:srgbClr val="000000"/>
    <a:srgbClr val="86559E"/>
    <a:srgbClr val="C3D941"/>
    <a:srgbClr val="C0E134"/>
    <a:srgbClr val="E10832"/>
    <a:srgbClr val="4E06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186" autoAdjust="0"/>
  </p:normalViewPr>
  <p:slideViewPr>
    <p:cSldViewPr snapToGrid="0">
      <p:cViewPr varScale="1">
        <p:scale>
          <a:sx n="45" d="100"/>
          <a:sy n="45" d="100"/>
        </p:scale>
        <p:origin x="1472"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 Mills" userId="6630170b-5158-4241-a927-77070f54099a" providerId="ADAL" clId="{FC29C5D0-CD77-4ACD-B397-803C5707128F}"/>
    <pc:docChg chg="custSel modSld">
      <pc:chgData name="Jack Mills" userId="6630170b-5158-4241-a927-77070f54099a" providerId="ADAL" clId="{FC29C5D0-CD77-4ACD-B397-803C5707128F}" dt="2025-10-02T11:26:13.081" v="31" actId="368"/>
      <pc:docMkLst>
        <pc:docMk/>
      </pc:docMkLst>
      <pc:sldChg chg="modNotes">
        <pc:chgData name="Jack Mills" userId="6630170b-5158-4241-a927-77070f54099a" providerId="ADAL" clId="{FC29C5D0-CD77-4ACD-B397-803C5707128F}" dt="2025-10-02T11:26:13.018" v="1" actId="368"/>
        <pc:sldMkLst>
          <pc:docMk/>
          <pc:sldMk cId="3766172904" sldId="295"/>
        </pc:sldMkLst>
      </pc:sldChg>
      <pc:sldChg chg="modNotes">
        <pc:chgData name="Jack Mills" userId="6630170b-5158-4241-a927-77070f54099a" providerId="ADAL" clId="{FC29C5D0-CD77-4ACD-B397-803C5707128F}" dt="2025-10-02T11:26:13.033" v="3" actId="368"/>
        <pc:sldMkLst>
          <pc:docMk/>
          <pc:sldMk cId="743246157" sldId="296"/>
        </pc:sldMkLst>
      </pc:sldChg>
      <pc:sldChg chg="modNotes">
        <pc:chgData name="Jack Mills" userId="6630170b-5158-4241-a927-77070f54099a" providerId="ADAL" clId="{FC29C5D0-CD77-4ACD-B397-803C5707128F}" dt="2025-10-02T11:26:13.033" v="5" actId="368"/>
        <pc:sldMkLst>
          <pc:docMk/>
          <pc:sldMk cId="356155535" sldId="308"/>
        </pc:sldMkLst>
      </pc:sldChg>
      <pc:sldChg chg="modNotes">
        <pc:chgData name="Jack Mills" userId="6630170b-5158-4241-a927-77070f54099a" providerId="ADAL" clId="{FC29C5D0-CD77-4ACD-B397-803C5707128F}" dt="2025-10-02T11:26:13.033" v="9" actId="368"/>
        <pc:sldMkLst>
          <pc:docMk/>
          <pc:sldMk cId="91721819" sldId="309"/>
        </pc:sldMkLst>
      </pc:sldChg>
      <pc:sldChg chg="modNotes">
        <pc:chgData name="Jack Mills" userId="6630170b-5158-4241-a927-77070f54099a" providerId="ADAL" clId="{FC29C5D0-CD77-4ACD-B397-803C5707128F}" dt="2025-10-02T11:26:13.049" v="11" actId="368"/>
        <pc:sldMkLst>
          <pc:docMk/>
          <pc:sldMk cId="3214261291" sldId="310"/>
        </pc:sldMkLst>
      </pc:sldChg>
      <pc:sldChg chg="modNotes">
        <pc:chgData name="Jack Mills" userId="6630170b-5158-4241-a927-77070f54099a" providerId="ADAL" clId="{FC29C5D0-CD77-4ACD-B397-803C5707128F}" dt="2025-10-02T11:26:13.049" v="15" actId="368"/>
        <pc:sldMkLst>
          <pc:docMk/>
          <pc:sldMk cId="1907306727" sldId="317"/>
        </pc:sldMkLst>
      </pc:sldChg>
      <pc:sldChg chg="modNotes">
        <pc:chgData name="Jack Mills" userId="6630170b-5158-4241-a927-77070f54099a" providerId="ADAL" clId="{FC29C5D0-CD77-4ACD-B397-803C5707128F}" dt="2025-10-02T11:26:13.033" v="7" actId="368"/>
        <pc:sldMkLst>
          <pc:docMk/>
          <pc:sldMk cId="865913969" sldId="320"/>
        </pc:sldMkLst>
      </pc:sldChg>
      <pc:sldChg chg="modNotes">
        <pc:chgData name="Jack Mills" userId="6630170b-5158-4241-a927-77070f54099a" providerId="ADAL" clId="{FC29C5D0-CD77-4ACD-B397-803C5707128F}" dt="2025-10-02T11:26:13.049" v="17" actId="368"/>
        <pc:sldMkLst>
          <pc:docMk/>
          <pc:sldMk cId="2465461475" sldId="321"/>
        </pc:sldMkLst>
      </pc:sldChg>
      <pc:sldChg chg="modNotes">
        <pc:chgData name="Jack Mills" userId="6630170b-5158-4241-a927-77070f54099a" providerId="ADAL" clId="{FC29C5D0-CD77-4ACD-B397-803C5707128F}" dt="2025-10-02T11:26:13.081" v="29" actId="368"/>
        <pc:sldMkLst>
          <pc:docMk/>
          <pc:sldMk cId="2850275334" sldId="323"/>
        </pc:sldMkLst>
      </pc:sldChg>
      <pc:sldChg chg="modNotes">
        <pc:chgData name="Jack Mills" userId="6630170b-5158-4241-a927-77070f54099a" providerId="ADAL" clId="{FC29C5D0-CD77-4ACD-B397-803C5707128F}" dt="2025-10-02T11:26:13.067" v="27" actId="368"/>
        <pc:sldMkLst>
          <pc:docMk/>
          <pc:sldMk cId="3806355406" sldId="329"/>
        </pc:sldMkLst>
      </pc:sldChg>
      <pc:sldChg chg="modNotes">
        <pc:chgData name="Jack Mills" userId="6630170b-5158-4241-a927-77070f54099a" providerId="ADAL" clId="{FC29C5D0-CD77-4ACD-B397-803C5707128F}" dt="2025-10-02T11:26:13.081" v="31" actId="368"/>
        <pc:sldMkLst>
          <pc:docMk/>
          <pc:sldMk cId="2961102838" sldId="331"/>
        </pc:sldMkLst>
      </pc:sldChg>
      <pc:sldChg chg="modNotes">
        <pc:chgData name="Jack Mills" userId="6630170b-5158-4241-a927-77070f54099a" providerId="ADAL" clId="{FC29C5D0-CD77-4ACD-B397-803C5707128F}" dt="2025-10-02T11:26:13.049" v="13" actId="368"/>
        <pc:sldMkLst>
          <pc:docMk/>
          <pc:sldMk cId="2492469829" sldId="332"/>
        </pc:sldMkLst>
      </pc:sldChg>
      <pc:sldChg chg="modNotes">
        <pc:chgData name="Jack Mills" userId="6630170b-5158-4241-a927-77070f54099a" providerId="ADAL" clId="{FC29C5D0-CD77-4ACD-B397-803C5707128F}" dt="2025-10-02T11:26:13.067" v="19" actId="368"/>
        <pc:sldMkLst>
          <pc:docMk/>
          <pc:sldMk cId="3694499888" sldId="333"/>
        </pc:sldMkLst>
      </pc:sldChg>
      <pc:sldChg chg="modNotes">
        <pc:chgData name="Jack Mills" userId="6630170b-5158-4241-a927-77070f54099a" providerId="ADAL" clId="{FC29C5D0-CD77-4ACD-B397-803C5707128F}" dt="2025-10-02T11:26:13.067" v="21" actId="368"/>
        <pc:sldMkLst>
          <pc:docMk/>
          <pc:sldMk cId="2576410584" sldId="334"/>
        </pc:sldMkLst>
      </pc:sldChg>
      <pc:sldChg chg="modNotes">
        <pc:chgData name="Jack Mills" userId="6630170b-5158-4241-a927-77070f54099a" providerId="ADAL" clId="{FC29C5D0-CD77-4ACD-B397-803C5707128F}" dt="2025-10-02T11:26:13.067" v="23" actId="368"/>
        <pc:sldMkLst>
          <pc:docMk/>
          <pc:sldMk cId="2038668972" sldId="335"/>
        </pc:sldMkLst>
      </pc:sldChg>
      <pc:sldChg chg="modNotes">
        <pc:chgData name="Jack Mills" userId="6630170b-5158-4241-a927-77070f54099a" providerId="ADAL" clId="{FC29C5D0-CD77-4ACD-B397-803C5707128F}" dt="2025-10-02T11:26:13.067" v="25" actId="368"/>
        <pc:sldMkLst>
          <pc:docMk/>
          <pc:sldMk cId="1577281558" sldId="336"/>
        </pc:sldMkLst>
      </pc:sldChg>
    </pc:docChg>
  </pc:docChgLst>
  <pc:docChgLst>
    <pc:chgData name="Mark Carr" userId="S::markcarr@ncfe.org.uk::a3f18f73-0010-4ce7-a9ac-45f505027ff0" providerId="AD" clId="Web-{9F4F5937-99AF-BA2F-29A6-1285BB99FEA2}"/>
    <pc:docChg chg="modSld">
      <pc:chgData name="Mark Carr" userId="S::markcarr@ncfe.org.uk::a3f18f73-0010-4ce7-a9ac-45f505027ff0" providerId="AD" clId="Web-{9F4F5937-99AF-BA2F-29A6-1285BB99FEA2}" dt="2025-09-25T14:09:09.839" v="1" actId="1076"/>
      <pc:docMkLst>
        <pc:docMk/>
      </pc:docMkLst>
      <pc:sldChg chg="modSp">
        <pc:chgData name="Mark Carr" userId="S::markcarr@ncfe.org.uk::a3f18f73-0010-4ce7-a9ac-45f505027ff0" providerId="AD" clId="Web-{9F4F5937-99AF-BA2F-29A6-1285BB99FEA2}" dt="2025-09-25T14:09:09.839" v="1" actId="1076"/>
        <pc:sldMkLst>
          <pc:docMk/>
          <pc:sldMk cId="3214261291" sldId="310"/>
        </pc:sldMkLst>
        <pc:picChg chg="mod">
          <ac:chgData name="Mark Carr" userId="S::markcarr@ncfe.org.uk::a3f18f73-0010-4ce7-a9ac-45f505027ff0" providerId="AD" clId="Web-{9F4F5937-99AF-BA2F-29A6-1285BB99FEA2}" dt="2025-09-25T14:09:09.839" v="1" actId="1076"/>
          <ac:picMkLst>
            <pc:docMk/>
            <pc:sldMk cId="3214261291" sldId="310"/>
            <ac:picMk id="9" creationId="{0ACF9760-2330-AD8E-8E79-41110B8F63EC}"/>
          </ac:picMkLst>
        </pc:picChg>
      </pc:sldChg>
    </pc:docChg>
  </pc:docChgLst>
  <pc:docChgLst>
    <pc:chgData name="Mark Carr" userId="S::markcarr@ncfe.org.uk::a3f18f73-0010-4ce7-a9ac-45f505027ff0" providerId="AD" clId="Web-{A184334C-7331-6BDF-B95E-19CB25F66B4B}"/>
    <pc:docChg chg="modSld">
      <pc:chgData name="Mark Carr" userId="S::markcarr@ncfe.org.uk::a3f18f73-0010-4ce7-a9ac-45f505027ff0" providerId="AD" clId="Web-{A184334C-7331-6BDF-B95E-19CB25F66B4B}" dt="2025-09-25T14:03:18.893" v="71" actId="20577"/>
      <pc:docMkLst>
        <pc:docMk/>
      </pc:docMkLst>
      <pc:sldChg chg="modSp">
        <pc:chgData name="Mark Carr" userId="S::markcarr@ncfe.org.uk::a3f18f73-0010-4ce7-a9ac-45f505027ff0" providerId="AD" clId="Web-{A184334C-7331-6BDF-B95E-19CB25F66B4B}" dt="2025-09-25T12:52:56.982" v="3" actId="20577"/>
        <pc:sldMkLst>
          <pc:docMk/>
          <pc:sldMk cId="743246157" sldId="296"/>
        </pc:sldMkLst>
        <pc:spChg chg="mod">
          <ac:chgData name="Mark Carr" userId="S::markcarr@ncfe.org.uk::a3f18f73-0010-4ce7-a9ac-45f505027ff0" providerId="AD" clId="Web-{A184334C-7331-6BDF-B95E-19CB25F66B4B}" dt="2025-09-25T12:52:56.982" v="3" actId="20577"/>
          <ac:spMkLst>
            <pc:docMk/>
            <pc:sldMk cId="743246157" sldId="296"/>
            <ac:spMk id="2" creationId="{A1ACAB01-F251-9542-941F-2E0FF9927BD4}"/>
          </ac:spMkLst>
        </pc:spChg>
      </pc:sldChg>
      <pc:sldChg chg="modSp">
        <pc:chgData name="Mark Carr" userId="S::markcarr@ncfe.org.uk::a3f18f73-0010-4ce7-a9ac-45f505027ff0" providerId="AD" clId="Web-{A184334C-7331-6BDF-B95E-19CB25F66B4B}" dt="2025-09-25T14:00:44.312" v="52" actId="20577"/>
        <pc:sldMkLst>
          <pc:docMk/>
          <pc:sldMk cId="3484380438" sldId="299"/>
        </pc:sldMkLst>
        <pc:spChg chg="mod">
          <ac:chgData name="Mark Carr" userId="S::markcarr@ncfe.org.uk::a3f18f73-0010-4ce7-a9ac-45f505027ff0" providerId="AD" clId="Web-{A184334C-7331-6BDF-B95E-19CB25F66B4B}" dt="2025-09-25T12:53:49.545" v="6" actId="20577"/>
          <ac:spMkLst>
            <pc:docMk/>
            <pc:sldMk cId="3484380438" sldId="299"/>
            <ac:spMk id="2" creationId="{91AA0193-FEC3-6240-BDF9-33C9C4655126}"/>
          </ac:spMkLst>
        </pc:spChg>
        <pc:spChg chg="mod">
          <ac:chgData name="Mark Carr" userId="S::markcarr@ncfe.org.uk::a3f18f73-0010-4ce7-a9ac-45f505027ff0" providerId="AD" clId="Web-{A184334C-7331-6BDF-B95E-19CB25F66B4B}" dt="2025-09-25T14:00:44.312" v="52" actId="20577"/>
          <ac:spMkLst>
            <pc:docMk/>
            <pc:sldMk cId="3484380438" sldId="299"/>
            <ac:spMk id="3" creationId="{F5914C87-A563-DD44-9E2C-69C4C9B82F6A}"/>
          </ac:spMkLst>
        </pc:spChg>
      </pc:sldChg>
      <pc:sldChg chg="modSp modNotes">
        <pc:chgData name="Mark Carr" userId="S::markcarr@ncfe.org.uk::a3f18f73-0010-4ce7-a9ac-45f505027ff0" providerId="AD" clId="Web-{A184334C-7331-6BDF-B95E-19CB25F66B4B}" dt="2025-09-25T13:59:56.405" v="44" actId="20577"/>
        <pc:sldMkLst>
          <pc:docMk/>
          <pc:sldMk cId="356155535" sldId="308"/>
        </pc:sldMkLst>
        <pc:spChg chg="mod">
          <ac:chgData name="Mark Carr" userId="S::markcarr@ncfe.org.uk::a3f18f73-0010-4ce7-a9ac-45f505027ff0" providerId="AD" clId="Web-{A184334C-7331-6BDF-B95E-19CB25F66B4B}" dt="2025-09-25T12:54:12.842" v="9" actId="20577"/>
          <ac:spMkLst>
            <pc:docMk/>
            <pc:sldMk cId="356155535" sldId="308"/>
            <ac:spMk id="2" creationId="{5E39CE4D-BD40-8B40-AE61-1B78B7EEE410}"/>
          </ac:spMkLst>
        </pc:spChg>
        <pc:spChg chg="mod">
          <ac:chgData name="Mark Carr" userId="S::markcarr@ncfe.org.uk::a3f18f73-0010-4ce7-a9ac-45f505027ff0" providerId="AD" clId="Web-{A184334C-7331-6BDF-B95E-19CB25F66B4B}" dt="2025-09-25T13:59:56.405" v="44" actId="20577"/>
          <ac:spMkLst>
            <pc:docMk/>
            <pc:sldMk cId="356155535" sldId="308"/>
            <ac:spMk id="3" creationId="{C17A058B-87A1-4242-87D3-B6D63FCF3E02}"/>
          </ac:spMkLst>
        </pc:spChg>
      </pc:sldChg>
      <pc:sldChg chg="modSp">
        <pc:chgData name="Mark Carr" userId="S::markcarr@ncfe.org.uk::a3f18f73-0010-4ce7-a9ac-45f505027ff0" providerId="AD" clId="Web-{A184334C-7331-6BDF-B95E-19CB25F66B4B}" dt="2025-09-25T14:01:29.563" v="60" actId="20577"/>
        <pc:sldMkLst>
          <pc:docMk/>
          <pc:sldMk cId="91721819" sldId="309"/>
        </pc:sldMkLst>
        <pc:spChg chg="mod">
          <ac:chgData name="Mark Carr" userId="S::markcarr@ncfe.org.uk::a3f18f73-0010-4ce7-a9ac-45f505027ff0" providerId="AD" clId="Web-{A184334C-7331-6BDF-B95E-19CB25F66B4B}" dt="2025-09-25T14:01:29.563" v="60" actId="20577"/>
          <ac:spMkLst>
            <pc:docMk/>
            <pc:sldMk cId="91721819" sldId="309"/>
            <ac:spMk id="2" creationId="{6C1D50FE-FE34-6545-9541-6DB703605EFF}"/>
          </ac:spMkLst>
        </pc:spChg>
      </pc:sldChg>
      <pc:sldChg chg="modSp">
        <pc:chgData name="Mark Carr" userId="S::markcarr@ncfe.org.uk::a3f18f73-0010-4ce7-a9ac-45f505027ff0" providerId="AD" clId="Web-{A184334C-7331-6BDF-B95E-19CB25F66B4B}" dt="2025-09-25T12:54:56.190" v="15" actId="20577"/>
        <pc:sldMkLst>
          <pc:docMk/>
          <pc:sldMk cId="3214261291" sldId="310"/>
        </pc:sldMkLst>
        <pc:spChg chg="mod">
          <ac:chgData name="Mark Carr" userId="S::markcarr@ncfe.org.uk::a3f18f73-0010-4ce7-a9ac-45f505027ff0" providerId="AD" clId="Web-{A184334C-7331-6BDF-B95E-19CB25F66B4B}" dt="2025-09-25T12:54:56.190" v="15" actId="20577"/>
          <ac:spMkLst>
            <pc:docMk/>
            <pc:sldMk cId="3214261291" sldId="310"/>
            <ac:spMk id="2" creationId="{5F8E1671-E405-F9C5-79EB-2EE722C2E6C0}"/>
          </ac:spMkLst>
        </pc:spChg>
      </pc:sldChg>
      <pc:sldChg chg="modSp">
        <pc:chgData name="Mark Carr" userId="S::markcarr@ncfe.org.uk::a3f18f73-0010-4ce7-a9ac-45f505027ff0" providerId="AD" clId="Web-{A184334C-7331-6BDF-B95E-19CB25F66B4B}" dt="2025-09-25T12:55:19.271" v="19" actId="20577"/>
        <pc:sldMkLst>
          <pc:docMk/>
          <pc:sldMk cId="1907306727" sldId="317"/>
        </pc:sldMkLst>
        <pc:spChg chg="mod">
          <ac:chgData name="Mark Carr" userId="S::markcarr@ncfe.org.uk::a3f18f73-0010-4ce7-a9ac-45f505027ff0" providerId="AD" clId="Web-{A184334C-7331-6BDF-B95E-19CB25F66B4B}" dt="2025-09-25T12:55:19.271" v="19" actId="20577"/>
          <ac:spMkLst>
            <pc:docMk/>
            <pc:sldMk cId="1907306727" sldId="317"/>
            <ac:spMk id="2" creationId="{5E39CE4D-BD40-8B40-AE61-1B78B7EEE410}"/>
          </ac:spMkLst>
        </pc:spChg>
      </pc:sldChg>
      <pc:sldChg chg="modSp">
        <pc:chgData name="Mark Carr" userId="S::markcarr@ncfe.org.uk::a3f18f73-0010-4ce7-a9ac-45f505027ff0" providerId="AD" clId="Web-{A184334C-7331-6BDF-B95E-19CB25F66B4B}" dt="2025-09-25T14:01:16.984" v="58" actId="20577"/>
        <pc:sldMkLst>
          <pc:docMk/>
          <pc:sldMk cId="865913969" sldId="320"/>
        </pc:sldMkLst>
        <pc:spChg chg="mod">
          <ac:chgData name="Mark Carr" userId="S::markcarr@ncfe.org.uk::a3f18f73-0010-4ce7-a9ac-45f505027ff0" providerId="AD" clId="Web-{A184334C-7331-6BDF-B95E-19CB25F66B4B}" dt="2025-09-25T12:54:25.451" v="11" actId="20577"/>
          <ac:spMkLst>
            <pc:docMk/>
            <pc:sldMk cId="865913969" sldId="320"/>
            <ac:spMk id="2" creationId="{5E39CE4D-BD40-8B40-AE61-1B78B7EEE410}"/>
          </ac:spMkLst>
        </pc:spChg>
        <pc:spChg chg="mod">
          <ac:chgData name="Mark Carr" userId="S::markcarr@ncfe.org.uk::a3f18f73-0010-4ce7-a9ac-45f505027ff0" providerId="AD" clId="Web-{A184334C-7331-6BDF-B95E-19CB25F66B4B}" dt="2025-09-25T14:01:16.984" v="58" actId="20577"/>
          <ac:spMkLst>
            <pc:docMk/>
            <pc:sldMk cId="865913969" sldId="320"/>
            <ac:spMk id="3" creationId="{C17A058B-87A1-4242-87D3-B6D63FCF3E02}"/>
          </ac:spMkLst>
        </pc:spChg>
      </pc:sldChg>
      <pc:sldChg chg="modSp">
        <pc:chgData name="Mark Carr" userId="S::markcarr@ncfe.org.uk::a3f18f73-0010-4ce7-a9ac-45f505027ff0" providerId="AD" clId="Web-{A184334C-7331-6BDF-B95E-19CB25F66B4B}" dt="2025-09-25T14:02:05.689" v="61" actId="20577"/>
        <pc:sldMkLst>
          <pc:docMk/>
          <pc:sldMk cId="2465461475" sldId="321"/>
        </pc:sldMkLst>
        <pc:spChg chg="mod">
          <ac:chgData name="Mark Carr" userId="S::markcarr@ncfe.org.uk::a3f18f73-0010-4ce7-a9ac-45f505027ff0" providerId="AD" clId="Web-{A184334C-7331-6BDF-B95E-19CB25F66B4B}" dt="2025-09-25T14:02:05.689" v="61" actId="20577"/>
          <ac:spMkLst>
            <pc:docMk/>
            <pc:sldMk cId="2465461475" sldId="321"/>
            <ac:spMk id="2" creationId="{6C1D50FE-FE34-6545-9541-6DB703605EFF}"/>
          </ac:spMkLst>
        </pc:spChg>
      </pc:sldChg>
      <pc:sldChg chg="modSp">
        <pc:chgData name="Mark Carr" userId="S::markcarr@ncfe.org.uk::a3f18f73-0010-4ce7-a9ac-45f505027ff0" providerId="AD" clId="Web-{A184334C-7331-6BDF-B95E-19CB25F66B4B}" dt="2025-09-25T14:02:50.315" v="62" actId="20577"/>
        <pc:sldMkLst>
          <pc:docMk/>
          <pc:sldMk cId="2850275334" sldId="323"/>
        </pc:sldMkLst>
        <pc:spChg chg="mod">
          <ac:chgData name="Mark Carr" userId="S::markcarr@ncfe.org.uk::a3f18f73-0010-4ce7-a9ac-45f505027ff0" providerId="AD" clId="Web-{A184334C-7331-6BDF-B95E-19CB25F66B4B}" dt="2025-09-25T14:02:50.315" v="62" actId="20577"/>
          <ac:spMkLst>
            <pc:docMk/>
            <pc:sldMk cId="2850275334" sldId="323"/>
            <ac:spMk id="2" creationId="{5E39CE4D-BD40-8B40-AE61-1B78B7EEE410}"/>
          </ac:spMkLst>
        </pc:spChg>
      </pc:sldChg>
      <pc:sldChg chg="modSp">
        <pc:chgData name="Mark Carr" userId="S::markcarr@ncfe.org.uk::a3f18f73-0010-4ce7-a9ac-45f505027ff0" providerId="AD" clId="Web-{A184334C-7331-6BDF-B95E-19CB25F66B4B}" dt="2025-09-25T12:56:05.948" v="32" actId="20577"/>
        <pc:sldMkLst>
          <pc:docMk/>
          <pc:sldMk cId="3806355406" sldId="329"/>
        </pc:sldMkLst>
        <pc:spChg chg="mod">
          <ac:chgData name="Mark Carr" userId="S::markcarr@ncfe.org.uk::a3f18f73-0010-4ce7-a9ac-45f505027ff0" providerId="AD" clId="Web-{A184334C-7331-6BDF-B95E-19CB25F66B4B}" dt="2025-09-25T12:56:05.948" v="32" actId="20577"/>
          <ac:spMkLst>
            <pc:docMk/>
            <pc:sldMk cId="3806355406" sldId="329"/>
            <ac:spMk id="2" creationId="{516DB650-4DC1-3629-4C10-15BDF3480341}"/>
          </ac:spMkLst>
        </pc:spChg>
      </pc:sldChg>
      <pc:sldChg chg="modSp">
        <pc:chgData name="Mark Carr" userId="S::markcarr@ncfe.org.uk::a3f18f73-0010-4ce7-a9ac-45f505027ff0" providerId="AD" clId="Web-{A184334C-7331-6BDF-B95E-19CB25F66B4B}" dt="2025-09-25T14:03:18.893" v="71" actId="20577"/>
        <pc:sldMkLst>
          <pc:docMk/>
          <pc:sldMk cId="2961102838" sldId="331"/>
        </pc:sldMkLst>
        <pc:spChg chg="mod">
          <ac:chgData name="Mark Carr" userId="S::markcarr@ncfe.org.uk::a3f18f73-0010-4ce7-a9ac-45f505027ff0" providerId="AD" clId="Web-{A184334C-7331-6BDF-B95E-19CB25F66B4B}" dt="2025-09-25T12:56:20.247" v="37" actId="20577"/>
          <ac:spMkLst>
            <pc:docMk/>
            <pc:sldMk cId="2961102838" sldId="331"/>
            <ac:spMk id="2" creationId="{22AE93E5-E7B4-87A4-63F6-82812F9D31DC}"/>
          </ac:spMkLst>
        </pc:spChg>
        <pc:spChg chg="mod">
          <ac:chgData name="Mark Carr" userId="S::markcarr@ncfe.org.uk::a3f18f73-0010-4ce7-a9ac-45f505027ff0" providerId="AD" clId="Web-{A184334C-7331-6BDF-B95E-19CB25F66B4B}" dt="2025-09-25T14:03:18.893" v="71" actId="20577"/>
          <ac:spMkLst>
            <pc:docMk/>
            <pc:sldMk cId="2961102838" sldId="331"/>
            <ac:spMk id="3" creationId="{44481AE0-22E2-3DC7-58D6-02700FDA9727}"/>
          </ac:spMkLst>
        </pc:spChg>
      </pc:sldChg>
      <pc:sldChg chg="modSp">
        <pc:chgData name="Mark Carr" userId="S::markcarr@ncfe.org.uk::a3f18f73-0010-4ce7-a9ac-45f505027ff0" providerId="AD" clId="Web-{A184334C-7331-6BDF-B95E-19CB25F66B4B}" dt="2025-09-25T12:55:04.363" v="17" actId="20577"/>
        <pc:sldMkLst>
          <pc:docMk/>
          <pc:sldMk cId="2492469829" sldId="332"/>
        </pc:sldMkLst>
        <pc:spChg chg="mod">
          <ac:chgData name="Mark Carr" userId="S::markcarr@ncfe.org.uk::a3f18f73-0010-4ce7-a9ac-45f505027ff0" providerId="AD" clId="Web-{A184334C-7331-6BDF-B95E-19CB25F66B4B}" dt="2025-09-25T12:55:04.363" v="17" actId="20577"/>
          <ac:spMkLst>
            <pc:docMk/>
            <pc:sldMk cId="2492469829" sldId="332"/>
            <ac:spMk id="2" creationId="{345E202A-7409-9F74-E085-4386D0EDFCCF}"/>
          </ac:spMkLst>
        </pc:spChg>
      </pc:sldChg>
      <pc:sldChg chg="modSp">
        <pc:chgData name="Mark Carr" userId="S::markcarr@ncfe.org.uk::a3f18f73-0010-4ce7-a9ac-45f505027ff0" providerId="AD" clId="Web-{A184334C-7331-6BDF-B95E-19CB25F66B4B}" dt="2025-09-25T12:55:42.149" v="24" actId="20577"/>
        <pc:sldMkLst>
          <pc:docMk/>
          <pc:sldMk cId="3694499888" sldId="333"/>
        </pc:sldMkLst>
        <pc:spChg chg="mod">
          <ac:chgData name="Mark Carr" userId="S::markcarr@ncfe.org.uk::a3f18f73-0010-4ce7-a9ac-45f505027ff0" providerId="AD" clId="Web-{A184334C-7331-6BDF-B95E-19CB25F66B4B}" dt="2025-09-25T12:55:42.149" v="24" actId="20577"/>
          <ac:spMkLst>
            <pc:docMk/>
            <pc:sldMk cId="3694499888" sldId="333"/>
            <ac:spMk id="2" creationId="{70ABFD10-2AE5-27CD-A86D-B62D9B4D1F82}"/>
          </ac:spMkLst>
        </pc:spChg>
      </pc:sldChg>
      <pc:sldChg chg="modSp">
        <pc:chgData name="Mark Carr" userId="S::markcarr@ncfe.org.uk::a3f18f73-0010-4ce7-a9ac-45f505027ff0" providerId="AD" clId="Web-{A184334C-7331-6BDF-B95E-19CB25F66B4B}" dt="2025-09-25T12:55:47.524" v="26" actId="20577"/>
        <pc:sldMkLst>
          <pc:docMk/>
          <pc:sldMk cId="2576410584" sldId="334"/>
        </pc:sldMkLst>
        <pc:spChg chg="mod">
          <ac:chgData name="Mark Carr" userId="S::markcarr@ncfe.org.uk::a3f18f73-0010-4ce7-a9ac-45f505027ff0" providerId="AD" clId="Web-{A184334C-7331-6BDF-B95E-19CB25F66B4B}" dt="2025-09-25T12:55:47.524" v="26" actId="20577"/>
          <ac:spMkLst>
            <pc:docMk/>
            <pc:sldMk cId="2576410584" sldId="334"/>
            <ac:spMk id="2" creationId="{5EB957CA-BD07-00B8-EE34-EEDC10CEFF14}"/>
          </ac:spMkLst>
        </pc:spChg>
      </pc:sldChg>
      <pc:sldChg chg="modSp">
        <pc:chgData name="Mark Carr" userId="S::markcarr@ncfe.org.uk::a3f18f73-0010-4ce7-a9ac-45f505027ff0" providerId="AD" clId="Web-{A184334C-7331-6BDF-B95E-19CB25F66B4B}" dt="2025-09-25T12:55:53.181" v="28" actId="20577"/>
        <pc:sldMkLst>
          <pc:docMk/>
          <pc:sldMk cId="2038668972" sldId="335"/>
        </pc:sldMkLst>
        <pc:spChg chg="mod">
          <ac:chgData name="Mark Carr" userId="S::markcarr@ncfe.org.uk::a3f18f73-0010-4ce7-a9ac-45f505027ff0" providerId="AD" clId="Web-{A184334C-7331-6BDF-B95E-19CB25F66B4B}" dt="2025-09-25T12:55:53.181" v="28" actId="20577"/>
          <ac:spMkLst>
            <pc:docMk/>
            <pc:sldMk cId="2038668972" sldId="335"/>
            <ac:spMk id="2" creationId="{CDD6D39B-C5A2-4109-3827-10BB980BD041}"/>
          </ac:spMkLst>
        </pc:spChg>
      </pc:sldChg>
      <pc:sldChg chg="modSp">
        <pc:chgData name="Mark Carr" userId="S::markcarr@ncfe.org.uk::a3f18f73-0010-4ce7-a9ac-45f505027ff0" providerId="AD" clId="Web-{A184334C-7331-6BDF-B95E-19CB25F66B4B}" dt="2025-09-25T12:55:58.229" v="30" actId="20577"/>
        <pc:sldMkLst>
          <pc:docMk/>
          <pc:sldMk cId="1577281558" sldId="336"/>
        </pc:sldMkLst>
        <pc:spChg chg="mod">
          <ac:chgData name="Mark Carr" userId="S::markcarr@ncfe.org.uk::a3f18f73-0010-4ce7-a9ac-45f505027ff0" providerId="AD" clId="Web-{A184334C-7331-6BDF-B95E-19CB25F66B4B}" dt="2025-09-25T12:55:58.229" v="30" actId="20577"/>
          <ac:spMkLst>
            <pc:docMk/>
            <pc:sldMk cId="1577281558" sldId="336"/>
            <ac:spMk id="2" creationId="{7C23A76A-A3A5-4B00-2758-EFB64A4AED8E}"/>
          </ac:spMkLst>
        </pc:spChg>
      </pc:sldChg>
    </pc:docChg>
  </pc:docChgLst>
  <pc:docChgLst>
    <pc:chgData name="Graham Lees" userId="S::grahamlees@ncfe.org.uk::305162ab-2007-482d-8a16-aaf4c8335ab0" providerId="AD" clId="Web-{CEBFD6DC-CA2E-499B-6AC0-1DBC71F25022}"/>
    <pc:docChg chg="modSld">
      <pc:chgData name="Graham Lees" userId="S::grahamlees@ncfe.org.uk::305162ab-2007-482d-8a16-aaf4c8335ab0" providerId="AD" clId="Web-{CEBFD6DC-CA2E-499B-6AC0-1DBC71F25022}" dt="2025-09-24T14:23:52.104" v="0"/>
      <pc:docMkLst>
        <pc:docMk/>
      </pc:docMkLst>
      <pc:sldChg chg="delSp delAnim">
        <pc:chgData name="Graham Lees" userId="S::grahamlees@ncfe.org.uk::305162ab-2007-482d-8a16-aaf4c8335ab0" providerId="AD" clId="Web-{CEBFD6DC-CA2E-499B-6AC0-1DBC71F25022}" dt="2025-09-24T14:23:52.104" v="0"/>
        <pc:sldMkLst>
          <pc:docMk/>
          <pc:sldMk cId="743246157" sldId="296"/>
        </pc:sldMkLst>
      </pc:sldChg>
    </pc:docChg>
  </pc:docChgLst>
  <pc:docChgLst>
    <pc:chgData name="Jayne Foster" userId="S::jaynefoster@ncfe.org.uk::322b539b-b45d-4ca2-914a-fe9bcf677034" providerId="AD" clId="Web-{FCC2DF71-B06C-48A9-0793-0E4A91AB38E3}"/>
    <pc:docChg chg="modSld">
      <pc:chgData name="Jayne Foster" userId="S::jaynefoster@ncfe.org.uk::322b539b-b45d-4ca2-914a-fe9bcf677034" providerId="AD" clId="Web-{FCC2DF71-B06C-48A9-0793-0E4A91AB38E3}" dt="2025-09-24T13:29:32.638" v="1" actId="1076"/>
      <pc:docMkLst>
        <pc:docMk/>
      </pc:docMkLst>
      <pc:sldChg chg="modSp">
        <pc:chgData name="Jayne Foster" userId="S::jaynefoster@ncfe.org.uk::322b539b-b45d-4ca2-914a-fe9bcf677034" providerId="AD" clId="Web-{FCC2DF71-B06C-48A9-0793-0E4A91AB38E3}" dt="2025-09-24T13:29:25.010" v="0" actId="1076"/>
        <pc:sldMkLst>
          <pc:docMk/>
          <pc:sldMk cId="3806355406" sldId="329"/>
        </pc:sldMkLst>
        <pc:picChg chg="mod">
          <ac:chgData name="Jayne Foster" userId="S::jaynefoster@ncfe.org.uk::322b539b-b45d-4ca2-914a-fe9bcf677034" providerId="AD" clId="Web-{FCC2DF71-B06C-48A9-0793-0E4A91AB38E3}" dt="2025-09-24T13:29:25.010" v="0" actId="1076"/>
          <ac:picMkLst>
            <pc:docMk/>
            <pc:sldMk cId="3806355406" sldId="329"/>
            <ac:picMk id="4" creationId="{3802429C-4B47-8871-258F-14B0847623C4}"/>
          </ac:picMkLst>
        </pc:picChg>
      </pc:sldChg>
      <pc:sldChg chg="modSp">
        <pc:chgData name="Jayne Foster" userId="S::jaynefoster@ncfe.org.uk::322b539b-b45d-4ca2-914a-fe9bcf677034" providerId="AD" clId="Web-{FCC2DF71-B06C-48A9-0793-0E4A91AB38E3}" dt="2025-09-24T13:29:32.638" v="1" actId="1076"/>
        <pc:sldMkLst>
          <pc:docMk/>
          <pc:sldMk cId="2576410584" sldId="334"/>
        </pc:sldMkLst>
        <pc:picChg chg="mod">
          <ac:chgData name="Jayne Foster" userId="S::jaynefoster@ncfe.org.uk::322b539b-b45d-4ca2-914a-fe9bcf677034" providerId="AD" clId="Web-{FCC2DF71-B06C-48A9-0793-0E4A91AB38E3}" dt="2025-09-24T13:29:32.638" v="1" actId="1076"/>
          <ac:picMkLst>
            <pc:docMk/>
            <pc:sldMk cId="2576410584" sldId="334"/>
            <ac:picMk id="13" creationId="{5A5B5C53-81E0-9404-75D6-9D96062676AC}"/>
          </ac:picMkLst>
        </pc:picChg>
      </pc:sldChg>
    </pc:docChg>
  </pc:docChgLst>
  <pc:docChgLst>
    <pc:chgData name="Marc Chandler" userId="9a3fbe4b-190d-4953-9b1d-661afe059bb0" providerId="ADAL" clId="{1D9D0CA6-FACB-4F86-AC5E-3B53CF892167}"/>
    <pc:docChg chg="modSld">
      <pc:chgData name="Marc Chandler" userId="9a3fbe4b-190d-4953-9b1d-661afe059bb0" providerId="ADAL" clId="{1D9D0CA6-FACB-4F86-AC5E-3B53CF892167}" dt="2025-09-26T15:37:50.449" v="1" actId="20577"/>
      <pc:docMkLst>
        <pc:docMk/>
      </pc:docMkLst>
      <pc:sldChg chg="modNotesTx">
        <pc:chgData name="Marc Chandler" userId="9a3fbe4b-190d-4953-9b1d-661afe059bb0" providerId="ADAL" clId="{1D9D0CA6-FACB-4F86-AC5E-3B53CF892167}" dt="2025-09-26T15:37:43.098" v="0" actId="20577"/>
        <pc:sldMkLst>
          <pc:docMk/>
          <pc:sldMk cId="3484380438" sldId="299"/>
        </pc:sldMkLst>
      </pc:sldChg>
      <pc:sldChg chg="modNotesTx">
        <pc:chgData name="Marc Chandler" userId="9a3fbe4b-190d-4953-9b1d-661afe059bb0" providerId="ADAL" clId="{1D9D0CA6-FACB-4F86-AC5E-3B53CF892167}" dt="2025-09-26T15:37:50.449" v="1" actId="20577"/>
        <pc:sldMkLst>
          <pc:docMk/>
          <pc:sldMk cId="865913969" sldId="320"/>
        </pc:sldMkLst>
      </pc:sldChg>
    </pc:docChg>
  </pc:docChgLst>
  <pc:docChgLst>
    <pc:chgData name="Graham Lees" userId="305162ab-2007-482d-8a16-aaf4c8335ab0" providerId="ADAL" clId="{A0304644-D201-4C11-8602-B51DCD55A006}"/>
    <pc:docChg chg="modSld">
      <pc:chgData name="Graham Lees" userId="305162ab-2007-482d-8a16-aaf4c8335ab0" providerId="ADAL" clId="{A0304644-D201-4C11-8602-B51DCD55A006}" dt="2025-09-24T14:26:00.406" v="0" actId="1076"/>
      <pc:docMkLst>
        <pc:docMk/>
      </pc:docMkLst>
      <pc:sldChg chg="modSp mod">
        <pc:chgData name="Graham Lees" userId="305162ab-2007-482d-8a16-aaf4c8335ab0" providerId="ADAL" clId="{A0304644-D201-4C11-8602-B51DCD55A006}" dt="2025-09-24T14:26:00.406" v="0" actId="1076"/>
        <pc:sldMkLst>
          <pc:docMk/>
          <pc:sldMk cId="743246157" sldId="296"/>
        </pc:sldMkLst>
        <pc:picChg chg="mod">
          <ac:chgData name="Graham Lees" userId="305162ab-2007-482d-8a16-aaf4c8335ab0" providerId="ADAL" clId="{A0304644-D201-4C11-8602-B51DCD55A006}" dt="2025-09-24T14:26:00.406" v="0" actId="1076"/>
          <ac:picMkLst>
            <pc:docMk/>
            <pc:sldMk cId="743246157" sldId="296"/>
            <ac:picMk id="3" creationId="{656C552F-1F94-5DCA-5B57-A4E6303710D7}"/>
          </ac:picMkLst>
        </pc:picChg>
      </pc:sldChg>
    </pc:docChg>
  </pc:docChgLst>
  <pc:docChgLst>
    <pc:chgData name="Graham Lees" userId="S::grahamlees@ncfe.org.uk::305162ab-2007-482d-8a16-aaf4c8335ab0" providerId="AD" clId="Web-{15F16B21-FABD-0124-B315-40EAF8EC4E6F}"/>
    <pc:docChg chg="modSld">
      <pc:chgData name="Graham Lees" userId="S::grahamlees@ncfe.org.uk::305162ab-2007-482d-8a16-aaf4c8335ab0" providerId="AD" clId="Web-{15F16B21-FABD-0124-B315-40EAF8EC4E6F}" dt="2025-09-24T14:21:53.199" v="17"/>
      <pc:docMkLst>
        <pc:docMk/>
      </pc:docMkLst>
      <pc:sldChg chg="modNotes">
        <pc:chgData name="Graham Lees" userId="S::grahamlees@ncfe.org.uk::305162ab-2007-482d-8a16-aaf4c8335ab0" providerId="AD" clId="Web-{15F16B21-FABD-0124-B315-40EAF8EC4E6F}" dt="2025-09-24T14:21:53.199" v="17"/>
        <pc:sldMkLst>
          <pc:docMk/>
          <pc:sldMk cId="743246157" sldId="29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B9AF5-BDC3-5149-8258-94ECD5910617}" type="datetimeFigureOut">
              <a:rPr lang="en-US" smtClean="0"/>
              <a:pPr/>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93B43-E0F0-0046-9DDF-056EE0E9CC27}" type="slidenum">
              <a:rPr lang="en-US" smtClean="0"/>
              <a:pPr/>
              <a:t>‹#›</a:t>
            </a:fld>
            <a:endParaRPr lang="en-US"/>
          </a:p>
        </p:txBody>
      </p:sp>
    </p:spTree>
    <p:extLst>
      <p:ext uri="{BB962C8B-B14F-4D97-AF65-F5344CB8AC3E}">
        <p14:creationId xmlns:p14="http://schemas.microsoft.com/office/powerpoint/2010/main" val="68513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1</a:t>
            </a:fld>
            <a:endParaRPr lang="en-US"/>
          </a:p>
        </p:txBody>
      </p:sp>
    </p:spTree>
    <p:extLst>
      <p:ext uri="{BB962C8B-B14F-4D97-AF65-F5344CB8AC3E}">
        <p14:creationId xmlns:p14="http://schemas.microsoft.com/office/powerpoint/2010/main" val="303290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10</a:t>
            </a:fld>
            <a:endParaRPr lang="en-US"/>
          </a:p>
        </p:txBody>
      </p:sp>
    </p:spTree>
    <p:extLst>
      <p:ext uri="{BB962C8B-B14F-4D97-AF65-F5344CB8AC3E}">
        <p14:creationId xmlns:p14="http://schemas.microsoft.com/office/powerpoint/2010/main" val="2769338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2BEFCB-931D-7DF7-2097-8176427720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E7A787-2B8A-4F7E-7A7D-8108601087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102794-E6D5-5D8F-3CB3-9D5E39DB0C5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0EB3258-6CF8-E827-67FA-9E7B3A0D68DF}"/>
              </a:ext>
            </a:extLst>
          </p:cNvPr>
          <p:cNvSpPr>
            <a:spLocks noGrp="1"/>
          </p:cNvSpPr>
          <p:nvPr>
            <p:ph type="sldNum" sz="quarter" idx="5"/>
          </p:nvPr>
        </p:nvSpPr>
        <p:spPr/>
        <p:txBody>
          <a:bodyPr/>
          <a:lstStyle/>
          <a:p>
            <a:fld id="{ED193B43-E0F0-0046-9DDF-056EE0E9CC27}" type="slidenum">
              <a:rPr lang="en-US" smtClean="0"/>
              <a:pPr/>
              <a:t>11</a:t>
            </a:fld>
            <a:endParaRPr lang="en-US"/>
          </a:p>
        </p:txBody>
      </p:sp>
    </p:spTree>
    <p:extLst>
      <p:ext uri="{BB962C8B-B14F-4D97-AF65-F5344CB8AC3E}">
        <p14:creationId xmlns:p14="http://schemas.microsoft.com/office/powerpoint/2010/main" val="2035008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63DA1-C02A-99DF-F5A4-11C4BD04D2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0DBE47-BB37-1CC2-B81E-06B58E9E3E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F2C818-A593-78EE-B4D8-3A06AF87607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FE8A813-4326-0D41-AD8B-4A2C41DA65CB}"/>
              </a:ext>
            </a:extLst>
          </p:cNvPr>
          <p:cNvSpPr>
            <a:spLocks noGrp="1"/>
          </p:cNvSpPr>
          <p:nvPr>
            <p:ph type="sldNum" sz="quarter" idx="5"/>
          </p:nvPr>
        </p:nvSpPr>
        <p:spPr/>
        <p:txBody>
          <a:bodyPr/>
          <a:lstStyle/>
          <a:p>
            <a:fld id="{ED193B43-E0F0-0046-9DDF-056EE0E9CC27}" type="slidenum">
              <a:rPr lang="en-US" smtClean="0"/>
              <a:pPr/>
              <a:t>12</a:t>
            </a:fld>
            <a:endParaRPr lang="en-US"/>
          </a:p>
        </p:txBody>
      </p:sp>
    </p:spTree>
    <p:extLst>
      <p:ext uri="{BB962C8B-B14F-4D97-AF65-F5344CB8AC3E}">
        <p14:creationId xmlns:p14="http://schemas.microsoft.com/office/powerpoint/2010/main" val="3424858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D76CF-F5EE-BB0F-6140-5D8AFC2ADF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294446-F88A-C39A-D14A-4762689134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8A958B-E2C0-6026-209C-3ED334586EE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8E1260-4A03-1F4B-9065-DD56FEBEC30A}"/>
              </a:ext>
            </a:extLst>
          </p:cNvPr>
          <p:cNvSpPr>
            <a:spLocks noGrp="1"/>
          </p:cNvSpPr>
          <p:nvPr>
            <p:ph type="sldNum" sz="quarter" idx="5"/>
          </p:nvPr>
        </p:nvSpPr>
        <p:spPr/>
        <p:txBody>
          <a:bodyPr/>
          <a:lstStyle/>
          <a:p>
            <a:fld id="{ED193B43-E0F0-0046-9DDF-056EE0E9CC27}" type="slidenum">
              <a:rPr lang="en-US" smtClean="0"/>
              <a:pPr/>
              <a:t>13</a:t>
            </a:fld>
            <a:endParaRPr lang="en-US"/>
          </a:p>
        </p:txBody>
      </p:sp>
    </p:spTree>
    <p:extLst>
      <p:ext uri="{BB962C8B-B14F-4D97-AF65-F5344CB8AC3E}">
        <p14:creationId xmlns:p14="http://schemas.microsoft.com/office/powerpoint/2010/main" val="12700650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D0040-C8EC-F523-75F0-4634483F96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1A4F3B-29EB-7634-522F-9DA3FC1255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80D321-87AD-9D5C-8A90-68FAF17EE82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2492883-61CA-E254-9CAE-D3AB1504BB0F}"/>
              </a:ext>
            </a:extLst>
          </p:cNvPr>
          <p:cNvSpPr>
            <a:spLocks noGrp="1"/>
          </p:cNvSpPr>
          <p:nvPr>
            <p:ph type="sldNum" sz="quarter" idx="5"/>
          </p:nvPr>
        </p:nvSpPr>
        <p:spPr/>
        <p:txBody>
          <a:bodyPr/>
          <a:lstStyle/>
          <a:p>
            <a:fld id="{ED193B43-E0F0-0046-9DDF-056EE0E9CC27}" type="slidenum">
              <a:rPr lang="en-US" smtClean="0"/>
              <a:pPr/>
              <a:t>14</a:t>
            </a:fld>
            <a:endParaRPr lang="en-US"/>
          </a:p>
        </p:txBody>
      </p:sp>
    </p:spTree>
    <p:extLst>
      <p:ext uri="{BB962C8B-B14F-4D97-AF65-F5344CB8AC3E}">
        <p14:creationId xmlns:p14="http://schemas.microsoft.com/office/powerpoint/2010/main" val="1804946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15</a:t>
            </a:fld>
            <a:endParaRPr lang="en-US"/>
          </a:p>
        </p:txBody>
      </p:sp>
    </p:spTree>
    <p:extLst>
      <p:ext uri="{BB962C8B-B14F-4D97-AF65-F5344CB8AC3E}">
        <p14:creationId xmlns:p14="http://schemas.microsoft.com/office/powerpoint/2010/main" val="3337029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16</a:t>
            </a:fld>
            <a:endParaRPr lang="en-US"/>
          </a:p>
        </p:txBody>
      </p:sp>
    </p:spTree>
    <p:extLst>
      <p:ext uri="{BB962C8B-B14F-4D97-AF65-F5344CB8AC3E}">
        <p14:creationId xmlns:p14="http://schemas.microsoft.com/office/powerpoint/2010/main" val="205214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17</a:t>
            </a:fld>
            <a:endParaRPr lang="en-US"/>
          </a:p>
        </p:txBody>
      </p:sp>
    </p:spTree>
    <p:extLst>
      <p:ext uri="{BB962C8B-B14F-4D97-AF65-F5344CB8AC3E}">
        <p14:creationId xmlns:p14="http://schemas.microsoft.com/office/powerpoint/2010/main" val="2571169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2</a:t>
            </a:fld>
            <a:endParaRPr lang="en-US"/>
          </a:p>
        </p:txBody>
      </p:sp>
    </p:spTree>
    <p:extLst>
      <p:ext uri="{BB962C8B-B14F-4D97-AF65-F5344CB8AC3E}">
        <p14:creationId xmlns:p14="http://schemas.microsoft.com/office/powerpoint/2010/main" val="2557427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3</a:t>
            </a:fld>
            <a:endParaRPr lang="en-US"/>
          </a:p>
        </p:txBody>
      </p:sp>
    </p:spTree>
    <p:extLst>
      <p:ext uri="{BB962C8B-B14F-4D97-AF65-F5344CB8AC3E}">
        <p14:creationId xmlns:p14="http://schemas.microsoft.com/office/powerpoint/2010/main" val="277297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4</a:t>
            </a:fld>
            <a:endParaRPr lang="en-US"/>
          </a:p>
        </p:txBody>
      </p:sp>
    </p:spTree>
    <p:extLst>
      <p:ext uri="{BB962C8B-B14F-4D97-AF65-F5344CB8AC3E}">
        <p14:creationId xmlns:p14="http://schemas.microsoft.com/office/powerpoint/2010/main" val="1801835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5</a:t>
            </a:fld>
            <a:endParaRPr lang="en-US"/>
          </a:p>
        </p:txBody>
      </p:sp>
    </p:spTree>
    <p:extLst>
      <p:ext uri="{BB962C8B-B14F-4D97-AF65-F5344CB8AC3E}">
        <p14:creationId xmlns:p14="http://schemas.microsoft.com/office/powerpoint/2010/main" val="48588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6</a:t>
            </a:fld>
            <a:endParaRPr lang="en-US"/>
          </a:p>
        </p:txBody>
      </p:sp>
    </p:spTree>
    <p:extLst>
      <p:ext uri="{BB962C8B-B14F-4D97-AF65-F5344CB8AC3E}">
        <p14:creationId xmlns:p14="http://schemas.microsoft.com/office/powerpoint/2010/main" val="1557865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7</a:t>
            </a:fld>
            <a:endParaRPr lang="en-US"/>
          </a:p>
        </p:txBody>
      </p:sp>
    </p:spTree>
    <p:extLst>
      <p:ext uri="{BB962C8B-B14F-4D97-AF65-F5344CB8AC3E}">
        <p14:creationId xmlns:p14="http://schemas.microsoft.com/office/powerpoint/2010/main" val="352153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35DDA-1CC0-4183-4E06-4F8DC6EF1F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835D60-1A3E-BECA-B42B-09605A2554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6523C5-3F6A-8E6E-DF6C-4308C127700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8FD55EB-1230-4BB4-206B-3DB71A954708}"/>
              </a:ext>
            </a:extLst>
          </p:cNvPr>
          <p:cNvSpPr>
            <a:spLocks noGrp="1"/>
          </p:cNvSpPr>
          <p:nvPr>
            <p:ph type="sldNum" sz="quarter" idx="5"/>
          </p:nvPr>
        </p:nvSpPr>
        <p:spPr/>
        <p:txBody>
          <a:bodyPr/>
          <a:lstStyle/>
          <a:p>
            <a:fld id="{ED193B43-E0F0-0046-9DDF-056EE0E9CC27}" type="slidenum">
              <a:rPr lang="en-US" smtClean="0"/>
              <a:pPr/>
              <a:t>8</a:t>
            </a:fld>
            <a:endParaRPr lang="en-US"/>
          </a:p>
        </p:txBody>
      </p:sp>
    </p:spTree>
    <p:extLst>
      <p:ext uri="{BB962C8B-B14F-4D97-AF65-F5344CB8AC3E}">
        <p14:creationId xmlns:p14="http://schemas.microsoft.com/office/powerpoint/2010/main" val="21902015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9</a:t>
            </a:fld>
            <a:endParaRPr lang="en-US"/>
          </a:p>
        </p:txBody>
      </p:sp>
    </p:spTree>
    <p:extLst>
      <p:ext uri="{BB962C8B-B14F-4D97-AF65-F5344CB8AC3E}">
        <p14:creationId xmlns:p14="http://schemas.microsoft.com/office/powerpoint/2010/main" val="23402998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A098FA"/>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4570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402113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319133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78F9D4"/>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4853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4"/>
          </a:xfrm>
          <a:prstGeom prst="rect">
            <a:avLst/>
          </a:prstGeom>
        </p:spPr>
      </p:pic>
      <p:sp>
        <p:nvSpPr>
          <p:cNvPr id="2" name="Title 1"/>
          <p:cNvSpPr>
            <a:spLocks noGrp="1"/>
          </p:cNvSpPr>
          <p:nvPr>
            <p:ph type="title" hasCustomPrompt="1"/>
          </p:nvPr>
        </p:nvSpPr>
        <p:spPr>
          <a:xfrm>
            <a:off x="634240" y="2770690"/>
            <a:ext cx="850976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72743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4"/>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19454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3"/>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u="none" strike="noStrike">
                <a:solidFill>
                  <a:srgbClr val="333333"/>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0638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1134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648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7560000" cy="540000"/>
          </a:xfrm>
          <a:prstGeom prst="rect">
            <a:avLst/>
          </a:prstGeom>
        </p:spPr>
        <p:txBody>
          <a:bodyPr>
            <a:noAutofit/>
          </a:bodyPr>
          <a:lstStyle>
            <a:lvl1pPr>
              <a:defRPr sz="3400" b="1">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161048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828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7422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20" y="0"/>
            <a:ext cx="12207599" cy="6866774"/>
          </a:xfrm>
          <a:prstGeom prst="rect">
            <a:avLst/>
          </a:prstGeom>
        </p:spPr>
      </p:pic>
      <p:sp>
        <p:nvSpPr>
          <p:cNvPr id="7" name="Title 1"/>
          <p:cNvSpPr>
            <a:spLocks noGrp="1"/>
          </p:cNvSpPr>
          <p:nvPr>
            <p:ph type="title"/>
          </p:nvPr>
        </p:nvSpPr>
        <p:spPr>
          <a:xfrm>
            <a:off x="431999" y="1196203"/>
            <a:ext cx="792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2879574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039509"/>
      </p:ext>
    </p:extLst>
  </p:cSld>
  <p:clrMap bg1="lt1" tx1="dk1" bg2="lt2" tx2="dk2" accent1="accent1" accent2="accent2" accent3="accent3" accent4="accent4" accent5="accent5" accent6="accent6" hlink="hlink" folHlink="folHlink"/>
  <p:sldLayoutIdLst>
    <p:sldLayoutId id="2147483650" r:id="rId1"/>
    <p:sldLayoutId id="2147483690" r:id="rId2"/>
    <p:sldLayoutId id="2147483676" r:id="rId3"/>
    <p:sldLayoutId id="2147483682" r:id="rId4"/>
    <p:sldLayoutId id="2147483683" r:id="rId5"/>
    <p:sldLayoutId id="2147483673" r:id="rId6"/>
    <p:sldLayoutId id="2147483684" r:id="rId7"/>
    <p:sldLayoutId id="2147483688" r:id="rId8"/>
    <p:sldLayoutId id="2147483689"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slideLayout" Target="../slideLayouts/slideLayout9.xml"/><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audio" Target="../media/media10.m4a"/><Relationship Id="rId16" Type="http://schemas.openxmlformats.org/officeDocument/2006/relationships/image" Target="../media/image11.png"/><Relationship Id="rId1" Type="http://schemas.microsoft.com/office/2007/relationships/media" Target="../media/media10.m4a"/><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notesSlide" Target="../notesSlides/notesSlide11.xml"/><Relationship Id="rId9" Type="http://schemas.openxmlformats.org/officeDocument/2006/relationships/image" Target="../media/image36.png"/><Relationship Id="rId14" Type="http://schemas.openxmlformats.org/officeDocument/2006/relationships/image" Target="../media/image41.pn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slideLayout" Target="../slideLayouts/slideLayout9.xml"/><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11.png"/><Relationship Id="rId10" Type="http://schemas.openxmlformats.org/officeDocument/2006/relationships/image" Target="../media/image48.png"/><Relationship Id="rId4" Type="http://schemas.openxmlformats.org/officeDocument/2006/relationships/notesSlide" Target="../notesSlides/notesSlide12.xml"/><Relationship Id="rId9" Type="http://schemas.openxmlformats.org/officeDocument/2006/relationships/image" Target="../media/image47.png"/><Relationship Id="rId14" Type="http://schemas.openxmlformats.org/officeDocument/2006/relationships/image" Target="../media/image52.png"/></Relationships>
</file>

<file path=ppt/slides/_rels/slide13.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3" Type="http://schemas.openxmlformats.org/officeDocument/2006/relationships/slideLayout" Target="../slideLayouts/slideLayout9.xml"/><Relationship Id="rId7" Type="http://schemas.openxmlformats.org/officeDocument/2006/relationships/image" Target="../media/image55.png"/><Relationship Id="rId12" Type="http://schemas.openxmlformats.org/officeDocument/2006/relationships/image" Target="../media/image60.png"/><Relationship Id="rId2" Type="http://schemas.openxmlformats.org/officeDocument/2006/relationships/audio" Target="../media/media12.m4a"/><Relationship Id="rId16" Type="http://schemas.openxmlformats.org/officeDocument/2006/relationships/image" Target="../media/image11.png"/><Relationship Id="rId1" Type="http://schemas.microsoft.com/office/2007/relationships/media" Target="../media/media12.m4a"/><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10" Type="http://schemas.openxmlformats.org/officeDocument/2006/relationships/image" Target="../media/image58.png"/><Relationship Id="rId4" Type="http://schemas.openxmlformats.org/officeDocument/2006/relationships/notesSlide" Target="../notesSlides/notesSlide13.xml"/><Relationship Id="rId9" Type="http://schemas.openxmlformats.org/officeDocument/2006/relationships/image" Target="../media/image57.png"/><Relationship Id="rId14" Type="http://schemas.openxmlformats.org/officeDocument/2006/relationships/image" Target="../media/image62.png"/></Relationships>
</file>

<file path=ppt/slides/_rels/slide1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slideLayout" Target="../slideLayouts/slideLayout9.xml"/><Relationship Id="rId7" Type="http://schemas.openxmlformats.org/officeDocument/2006/relationships/image" Target="../media/image66.png"/><Relationship Id="rId12" Type="http://schemas.openxmlformats.org/officeDocument/2006/relationships/image" Target="../media/image11.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notesSlide" Target="../notesSlides/notesSlide14.xml"/><Relationship Id="rId9" Type="http://schemas.openxmlformats.org/officeDocument/2006/relationships/image" Target="../media/image6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11.png"/><Relationship Id="rId5" Type="http://schemas.openxmlformats.org/officeDocument/2006/relationships/image" Target="../media/image7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1.png"/><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9.xml"/><Relationship Id="rId7" Type="http://schemas.openxmlformats.org/officeDocument/2006/relationships/image" Target="../media/image14.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3.png"/><Relationship Id="rId11" Type="http://schemas.openxmlformats.org/officeDocument/2006/relationships/image" Target="../media/image11.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notesSlide" Target="../notesSlides/notesSlide7.xml"/><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9.xml"/><Relationship Id="rId7" Type="http://schemas.openxmlformats.org/officeDocument/2006/relationships/image" Target="../media/image20.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1.png"/><Relationship Id="rId4" Type="http://schemas.openxmlformats.org/officeDocument/2006/relationships/notesSlide" Target="../notesSlides/notesSlide8.xml"/><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slideLayout" Target="../slideLayouts/slideLayout7.xml"/><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notesSlide" Target="../notesSlides/notesSlide9.xml"/><Relationship Id="rId9" Type="http://schemas.openxmlformats.org/officeDocument/2006/relationships/image" Target="../media/image27.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a:latin typeface="Verdana"/>
                <a:ea typeface="Verdana"/>
              </a:rPr>
              <a:t>Standardisation Training 2025/26</a:t>
            </a:r>
            <a:endParaRPr lang="en-US"/>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chemeClr val="bg1"/>
                </a:solidFill>
                <a:latin typeface="Arial"/>
                <a:cs typeface="Arial"/>
              </a:rPr>
              <a:t>Version 1.1   |   October 2025</a:t>
            </a:r>
            <a:endParaRPr lang="en-US" sz="1600">
              <a:solidFill>
                <a:schemeClr val="bg1"/>
              </a:solidFill>
              <a:latin typeface="Arial"/>
              <a:cs typeface="Arial"/>
            </a:endParaRPr>
          </a:p>
        </p:txBody>
      </p:sp>
    </p:spTree>
    <p:extLst>
      <p:ext uri="{BB962C8B-B14F-4D97-AF65-F5344CB8AC3E}">
        <p14:creationId xmlns:p14="http://schemas.microsoft.com/office/powerpoint/2010/main" val="3766172904"/>
      </p:ext>
    </p:extLst>
  </p:cSld>
  <p:clrMapOvr>
    <a:masterClrMapping/>
  </p:clrMapOvr>
  <mc:AlternateContent xmlns:mc="http://schemas.openxmlformats.org/markup-compatibility/2006" xmlns:p14="http://schemas.microsoft.com/office/powerpoint/2010/main">
    <mc:Choice Requires="p14">
      <p:transition spd="slow" p14:dur="2000" advTm="2240"/>
    </mc:Choice>
    <mc:Fallback xmlns="">
      <p:transition spd="slow" advTm="224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lIns="91440" tIns="45720" rIns="91440" bIns="45720" anchor="t">
            <a:noAutofit/>
          </a:bodyPr>
          <a:lstStyle/>
          <a:p>
            <a:r>
              <a:rPr lang="en-US" sz="3200" dirty="0">
                <a:latin typeface="Arial"/>
                <a:ea typeface="Verdana"/>
              </a:rPr>
              <a:t>Activity 1 answers</a:t>
            </a:r>
          </a:p>
        </p:txBody>
      </p:sp>
      <p:pic>
        <p:nvPicPr>
          <p:cNvPr id="3" name="Recorded Sound">
            <a:hlinkClick r:id="" action="ppaction://media"/>
            <a:extLst>
              <a:ext uri="{FF2B5EF4-FFF2-40B4-BE49-F238E27FC236}">
                <a16:creationId xmlns:a16="http://schemas.microsoft.com/office/drawing/2014/main" id="{D8073057-2EB5-DD24-4676-BC33F2F9115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2465461475"/>
      </p:ext>
    </p:extLst>
  </p:cSld>
  <p:clrMapOvr>
    <a:masterClrMapping/>
  </p:clrMapOvr>
  <mc:AlternateContent xmlns:mc="http://schemas.openxmlformats.org/markup-compatibility/2006" xmlns:p14="http://schemas.microsoft.com/office/powerpoint/2010/main">
    <mc:Choice Requires="p14">
      <p:transition spd="slow" p14:dur="2000" advTm="31265"/>
    </mc:Choice>
    <mc:Fallback xmlns="">
      <p:transition spd="slow" advTm="312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26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50077-90EA-C531-CE79-CD8DC409565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ABFD10-2AE5-27CD-A86D-B62D9B4D1F82}"/>
              </a:ext>
            </a:extLst>
          </p:cNvPr>
          <p:cNvSpPr txBox="1"/>
          <p:nvPr/>
        </p:nvSpPr>
        <p:spPr>
          <a:xfrm>
            <a:off x="2520950" y="442753"/>
            <a:ext cx="2743200"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latin typeface="Arial"/>
                <a:cs typeface="Arial"/>
              </a:rPr>
              <a:t>Task 3</a:t>
            </a:r>
          </a:p>
          <a:p>
            <a:endParaRPr lang="en-GB">
              <a:latin typeface="Arial" panose="020B0604020202020204" pitchFamily="34" charset="0"/>
              <a:cs typeface="Arial" panose="020B0604020202020204" pitchFamily="34" charset="0"/>
            </a:endParaRPr>
          </a:p>
        </p:txBody>
      </p:sp>
      <p:pic>
        <p:nvPicPr>
          <p:cNvPr id="4" name="Picture 3" descr="A text on a white background&#10;&#10;AI-generated content may be incorrect.">
            <a:extLst>
              <a:ext uri="{FF2B5EF4-FFF2-40B4-BE49-F238E27FC236}">
                <a16:creationId xmlns:a16="http://schemas.microsoft.com/office/drawing/2014/main" id="{81F742CE-DAF1-F13B-0726-052FDDCCFE76}"/>
              </a:ext>
            </a:extLst>
          </p:cNvPr>
          <p:cNvPicPr>
            <a:picLocks noChangeAspect="1"/>
          </p:cNvPicPr>
          <p:nvPr/>
        </p:nvPicPr>
        <p:blipFill>
          <a:blip r:embed="rId5"/>
          <a:stretch>
            <a:fillRect/>
          </a:stretch>
        </p:blipFill>
        <p:spPr>
          <a:xfrm>
            <a:off x="363119" y="1091871"/>
            <a:ext cx="2364896" cy="1496863"/>
          </a:xfrm>
          <a:prstGeom prst="rect">
            <a:avLst/>
          </a:prstGeom>
        </p:spPr>
      </p:pic>
      <p:pic>
        <p:nvPicPr>
          <p:cNvPr id="5" name="Picture 4">
            <a:extLst>
              <a:ext uri="{FF2B5EF4-FFF2-40B4-BE49-F238E27FC236}">
                <a16:creationId xmlns:a16="http://schemas.microsoft.com/office/drawing/2014/main" id="{D543C458-58C7-687F-C54A-1B6E2115F2D1}"/>
              </a:ext>
            </a:extLst>
          </p:cNvPr>
          <p:cNvPicPr>
            <a:picLocks noChangeAspect="1"/>
          </p:cNvPicPr>
          <p:nvPr/>
        </p:nvPicPr>
        <p:blipFill>
          <a:blip r:embed="rId6"/>
          <a:stretch>
            <a:fillRect/>
          </a:stretch>
        </p:blipFill>
        <p:spPr>
          <a:xfrm>
            <a:off x="348921" y="2400391"/>
            <a:ext cx="2378915" cy="1510881"/>
          </a:xfrm>
          <a:prstGeom prst="rect">
            <a:avLst/>
          </a:prstGeom>
        </p:spPr>
      </p:pic>
      <p:pic>
        <p:nvPicPr>
          <p:cNvPr id="6" name="Picture 5" descr="A white text with black text&#10;&#10;AI-generated content may be incorrect.">
            <a:extLst>
              <a:ext uri="{FF2B5EF4-FFF2-40B4-BE49-F238E27FC236}">
                <a16:creationId xmlns:a16="http://schemas.microsoft.com/office/drawing/2014/main" id="{9FC9DD0A-E8B8-EEF5-CB85-FBB0A384AC47}"/>
              </a:ext>
            </a:extLst>
          </p:cNvPr>
          <p:cNvPicPr>
            <a:picLocks noChangeAspect="1"/>
          </p:cNvPicPr>
          <p:nvPr/>
        </p:nvPicPr>
        <p:blipFill>
          <a:blip r:embed="rId7"/>
          <a:stretch>
            <a:fillRect/>
          </a:stretch>
        </p:blipFill>
        <p:spPr>
          <a:xfrm>
            <a:off x="339216" y="3910014"/>
            <a:ext cx="2398325" cy="1482127"/>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8384C891-B23B-0852-2F9D-AFD3255AB9F4}"/>
              </a:ext>
            </a:extLst>
          </p:cNvPr>
          <p:cNvPicPr>
            <a:picLocks noChangeAspect="1"/>
          </p:cNvPicPr>
          <p:nvPr/>
        </p:nvPicPr>
        <p:blipFill>
          <a:blip r:embed="rId8"/>
          <a:stretch>
            <a:fillRect/>
          </a:stretch>
        </p:blipFill>
        <p:spPr>
          <a:xfrm>
            <a:off x="3042339" y="1082435"/>
            <a:ext cx="2225438" cy="1472602"/>
          </a:xfrm>
          <a:prstGeom prst="rect">
            <a:avLst/>
          </a:prstGeom>
        </p:spPr>
      </p:pic>
      <p:pic>
        <p:nvPicPr>
          <p:cNvPr id="8" name="Picture 7" descr="A text on a white background&#10;&#10;AI-generated content may be incorrect.">
            <a:extLst>
              <a:ext uri="{FF2B5EF4-FFF2-40B4-BE49-F238E27FC236}">
                <a16:creationId xmlns:a16="http://schemas.microsoft.com/office/drawing/2014/main" id="{2C2E8871-4FC9-290C-E413-10FAFDB23ECA}"/>
              </a:ext>
            </a:extLst>
          </p:cNvPr>
          <p:cNvPicPr>
            <a:picLocks noChangeAspect="1"/>
          </p:cNvPicPr>
          <p:nvPr/>
        </p:nvPicPr>
        <p:blipFill>
          <a:blip r:embed="rId9"/>
          <a:stretch>
            <a:fillRect/>
          </a:stretch>
        </p:blipFill>
        <p:spPr>
          <a:xfrm>
            <a:off x="2903327" y="2558451"/>
            <a:ext cx="2388439" cy="1467929"/>
          </a:xfrm>
          <a:prstGeom prst="rect">
            <a:avLst/>
          </a:prstGeom>
        </p:spPr>
      </p:pic>
      <p:pic>
        <p:nvPicPr>
          <p:cNvPr id="9" name="Picture 8" descr="A screenshot of a website&#10;&#10;AI-generated content may be incorrect.">
            <a:extLst>
              <a:ext uri="{FF2B5EF4-FFF2-40B4-BE49-F238E27FC236}">
                <a16:creationId xmlns:a16="http://schemas.microsoft.com/office/drawing/2014/main" id="{AFA6575D-359B-AA6B-790A-B3B2A889B4BA}"/>
              </a:ext>
            </a:extLst>
          </p:cNvPr>
          <p:cNvPicPr>
            <a:picLocks noChangeAspect="1"/>
          </p:cNvPicPr>
          <p:nvPr/>
        </p:nvPicPr>
        <p:blipFill>
          <a:blip r:embed="rId10"/>
          <a:stretch>
            <a:fillRect/>
          </a:stretch>
        </p:blipFill>
        <p:spPr>
          <a:xfrm>
            <a:off x="2740325" y="3938588"/>
            <a:ext cx="2556295" cy="1482486"/>
          </a:xfrm>
          <a:prstGeom prst="rect">
            <a:avLst/>
          </a:prstGeom>
        </p:spPr>
      </p:pic>
      <p:pic>
        <p:nvPicPr>
          <p:cNvPr id="10" name="Picture 9" descr="A screenshot of a computer&#10;&#10;AI-generated content may be incorrect.">
            <a:extLst>
              <a:ext uri="{FF2B5EF4-FFF2-40B4-BE49-F238E27FC236}">
                <a16:creationId xmlns:a16="http://schemas.microsoft.com/office/drawing/2014/main" id="{35A50AD4-8A75-E773-6593-77DD69861BF0}"/>
              </a:ext>
            </a:extLst>
          </p:cNvPr>
          <p:cNvPicPr>
            <a:picLocks noChangeAspect="1"/>
          </p:cNvPicPr>
          <p:nvPr/>
        </p:nvPicPr>
        <p:blipFill>
          <a:blip r:embed="rId11"/>
          <a:stretch>
            <a:fillRect/>
          </a:stretch>
        </p:blipFill>
        <p:spPr>
          <a:xfrm>
            <a:off x="5941623" y="3747010"/>
            <a:ext cx="2350339" cy="1649981"/>
          </a:xfrm>
          <a:prstGeom prst="rect">
            <a:avLst/>
          </a:prstGeom>
        </p:spPr>
      </p:pic>
      <p:pic>
        <p:nvPicPr>
          <p:cNvPr id="11" name="Picture 10" descr="A table with text on it&#10;&#10;AI-generated content may be incorrect.">
            <a:extLst>
              <a:ext uri="{FF2B5EF4-FFF2-40B4-BE49-F238E27FC236}">
                <a16:creationId xmlns:a16="http://schemas.microsoft.com/office/drawing/2014/main" id="{560EE6C3-EF00-392E-CEBD-D101F40BA0FB}"/>
              </a:ext>
            </a:extLst>
          </p:cNvPr>
          <p:cNvPicPr>
            <a:picLocks noChangeAspect="1"/>
          </p:cNvPicPr>
          <p:nvPr/>
        </p:nvPicPr>
        <p:blipFill>
          <a:blip r:embed="rId12"/>
          <a:stretch>
            <a:fillRect/>
          </a:stretch>
        </p:blipFill>
        <p:spPr>
          <a:xfrm>
            <a:off x="5769274" y="928868"/>
            <a:ext cx="2522508" cy="1477813"/>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07103A8B-00B0-6ECE-D02A-C3B4D49DAAD3}"/>
              </a:ext>
            </a:extLst>
          </p:cNvPr>
          <p:cNvPicPr>
            <a:picLocks noChangeAspect="1"/>
          </p:cNvPicPr>
          <p:nvPr/>
        </p:nvPicPr>
        <p:blipFill>
          <a:blip r:embed="rId13"/>
          <a:stretch>
            <a:fillRect/>
          </a:stretch>
        </p:blipFill>
        <p:spPr>
          <a:xfrm>
            <a:off x="5769095" y="2386192"/>
            <a:ext cx="2522868" cy="1539276"/>
          </a:xfrm>
          <a:prstGeom prst="rect">
            <a:avLst/>
          </a:prstGeom>
        </p:spPr>
      </p:pic>
      <p:pic>
        <p:nvPicPr>
          <p:cNvPr id="13" name="Picture 12" descr="A white text on a white background&#10;&#10;AI-generated content may be incorrect.">
            <a:extLst>
              <a:ext uri="{FF2B5EF4-FFF2-40B4-BE49-F238E27FC236}">
                <a16:creationId xmlns:a16="http://schemas.microsoft.com/office/drawing/2014/main" id="{19504C1E-D84F-9D01-1BAB-E1223D7CEFBE}"/>
              </a:ext>
            </a:extLst>
          </p:cNvPr>
          <p:cNvPicPr>
            <a:picLocks noChangeAspect="1"/>
          </p:cNvPicPr>
          <p:nvPr/>
        </p:nvPicPr>
        <p:blipFill>
          <a:blip r:embed="rId14"/>
          <a:stretch>
            <a:fillRect/>
          </a:stretch>
        </p:blipFill>
        <p:spPr>
          <a:xfrm>
            <a:off x="8807570" y="2419440"/>
            <a:ext cx="2369390" cy="1501537"/>
          </a:xfrm>
          <a:prstGeom prst="rect">
            <a:avLst/>
          </a:prstGeom>
        </p:spPr>
      </p:pic>
      <p:pic>
        <p:nvPicPr>
          <p:cNvPr id="15" name="Picture 14" descr="A screenshot of a table&#10;&#10;AI-generated content may be incorrect.">
            <a:extLst>
              <a:ext uri="{FF2B5EF4-FFF2-40B4-BE49-F238E27FC236}">
                <a16:creationId xmlns:a16="http://schemas.microsoft.com/office/drawing/2014/main" id="{1C78AE80-EC6B-6EF1-9EAC-46740D15B5AB}"/>
              </a:ext>
            </a:extLst>
          </p:cNvPr>
          <p:cNvPicPr>
            <a:picLocks noChangeAspect="1"/>
          </p:cNvPicPr>
          <p:nvPr/>
        </p:nvPicPr>
        <p:blipFill>
          <a:blip r:embed="rId15"/>
          <a:stretch>
            <a:fillRect/>
          </a:stretch>
        </p:blipFill>
        <p:spPr>
          <a:xfrm>
            <a:off x="8807031" y="3938588"/>
            <a:ext cx="2370468" cy="1482487"/>
          </a:xfrm>
          <a:prstGeom prst="rect">
            <a:avLst/>
          </a:prstGeom>
        </p:spPr>
      </p:pic>
      <p:pic>
        <p:nvPicPr>
          <p:cNvPr id="3" name="Recorded Sound">
            <a:hlinkClick r:id="" action="ppaction://media"/>
            <a:extLst>
              <a:ext uri="{FF2B5EF4-FFF2-40B4-BE49-F238E27FC236}">
                <a16:creationId xmlns:a16="http://schemas.microsoft.com/office/drawing/2014/main" id="{2A3D49C7-C26A-538B-3839-03137C96F1B2}"/>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3694499888"/>
      </p:ext>
    </p:extLst>
  </p:cSld>
  <p:clrMapOvr>
    <a:masterClrMapping/>
  </p:clrMapOvr>
  <mc:AlternateContent xmlns:mc="http://schemas.openxmlformats.org/markup-compatibility/2006" xmlns:p14="http://schemas.microsoft.com/office/powerpoint/2010/main">
    <mc:Choice Requires="p14">
      <p:transition spd="slow" p14:dur="2000" advTm="82263"/>
    </mc:Choice>
    <mc:Fallback xmlns="">
      <p:transition spd="slow" advTm="822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2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44ADA-4995-E868-C6BD-2DABFE036F4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EB957CA-BD07-00B8-EE34-EEDC10CEFF14}"/>
              </a:ext>
            </a:extLst>
          </p:cNvPr>
          <p:cNvSpPr txBox="1"/>
          <p:nvPr/>
        </p:nvSpPr>
        <p:spPr>
          <a:xfrm>
            <a:off x="2520950" y="442753"/>
            <a:ext cx="2743200"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latin typeface="Arial"/>
                <a:cs typeface="Arial"/>
              </a:rPr>
              <a:t>Task 4</a:t>
            </a:r>
          </a:p>
          <a:p>
            <a:endParaRPr lang="en-GB">
              <a:latin typeface="Arial" panose="020B0604020202020204" pitchFamily="34" charset="0"/>
              <a:cs typeface="Arial" panose="020B0604020202020204" pitchFamily="34" charset="0"/>
            </a:endParaRPr>
          </a:p>
        </p:txBody>
      </p:sp>
      <p:pic>
        <p:nvPicPr>
          <p:cNvPr id="3" name="Picture 2" descr="A screenshot of a computer&#10;&#10;AI-generated content may be incorrect.">
            <a:extLst>
              <a:ext uri="{FF2B5EF4-FFF2-40B4-BE49-F238E27FC236}">
                <a16:creationId xmlns:a16="http://schemas.microsoft.com/office/drawing/2014/main" id="{D51B1CC1-431C-EE97-E45E-BA3B8C726E3B}"/>
              </a:ext>
            </a:extLst>
          </p:cNvPr>
          <p:cNvPicPr>
            <a:picLocks noChangeAspect="1"/>
          </p:cNvPicPr>
          <p:nvPr/>
        </p:nvPicPr>
        <p:blipFill>
          <a:blip r:embed="rId5"/>
          <a:stretch>
            <a:fillRect/>
          </a:stretch>
        </p:blipFill>
        <p:spPr>
          <a:xfrm>
            <a:off x="775839" y="1609726"/>
            <a:ext cx="2948436" cy="1280663"/>
          </a:xfrm>
          <a:prstGeom prst="rect">
            <a:avLst/>
          </a:prstGeom>
        </p:spPr>
      </p:pic>
      <p:pic>
        <p:nvPicPr>
          <p:cNvPr id="4" name="Picture 3" descr="A person cutting a piece of paper&#10;&#10;AI-generated content may be incorrect.">
            <a:extLst>
              <a:ext uri="{FF2B5EF4-FFF2-40B4-BE49-F238E27FC236}">
                <a16:creationId xmlns:a16="http://schemas.microsoft.com/office/drawing/2014/main" id="{2632554A-6B83-689E-16C4-EA9BF361309B}"/>
              </a:ext>
            </a:extLst>
          </p:cNvPr>
          <p:cNvPicPr>
            <a:picLocks noChangeAspect="1"/>
          </p:cNvPicPr>
          <p:nvPr/>
        </p:nvPicPr>
        <p:blipFill>
          <a:blip r:embed="rId6"/>
          <a:stretch>
            <a:fillRect/>
          </a:stretch>
        </p:blipFill>
        <p:spPr>
          <a:xfrm>
            <a:off x="780602" y="2894073"/>
            <a:ext cx="2938913" cy="1443667"/>
          </a:xfrm>
          <a:prstGeom prst="rect">
            <a:avLst/>
          </a:prstGeom>
        </p:spPr>
      </p:pic>
      <p:pic>
        <p:nvPicPr>
          <p:cNvPr id="5" name="Picture 4" descr="A screenshot of a computer&#10;&#10;AI-generated content may be incorrect.">
            <a:extLst>
              <a:ext uri="{FF2B5EF4-FFF2-40B4-BE49-F238E27FC236}">
                <a16:creationId xmlns:a16="http://schemas.microsoft.com/office/drawing/2014/main" id="{2B9E5AEF-C952-938F-DB1B-10AA25B0ADB5}"/>
              </a:ext>
            </a:extLst>
          </p:cNvPr>
          <p:cNvPicPr>
            <a:picLocks noChangeAspect="1"/>
          </p:cNvPicPr>
          <p:nvPr/>
        </p:nvPicPr>
        <p:blipFill>
          <a:blip r:embed="rId7"/>
          <a:stretch>
            <a:fillRect/>
          </a:stretch>
        </p:blipFill>
        <p:spPr>
          <a:xfrm>
            <a:off x="780421" y="4245546"/>
            <a:ext cx="2939271" cy="1371779"/>
          </a:xfrm>
          <a:prstGeom prst="rect">
            <a:avLst/>
          </a:prstGeom>
        </p:spPr>
      </p:pic>
      <p:pic>
        <p:nvPicPr>
          <p:cNvPr id="6" name="Picture 5" descr="A collage of a person on a bicycle&#10;&#10;AI-generated content may be incorrect.">
            <a:extLst>
              <a:ext uri="{FF2B5EF4-FFF2-40B4-BE49-F238E27FC236}">
                <a16:creationId xmlns:a16="http://schemas.microsoft.com/office/drawing/2014/main" id="{EC560F56-41B2-E415-CE70-D8681848A9EC}"/>
              </a:ext>
            </a:extLst>
          </p:cNvPr>
          <p:cNvPicPr>
            <a:picLocks noChangeAspect="1"/>
          </p:cNvPicPr>
          <p:nvPr/>
        </p:nvPicPr>
        <p:blipFill>
          <a:blip r:embed="rId8"/>
          <a:stretch>
            <a:fillRect/>
          </a:stretch>
        </p:blipFill>
        <p:spPr>
          <a:xfrm>
            <a:off x="3905072" y="1604874"/>
            <a:ext cx="2541557" cy="1290369"/>
          </a:xfrm>
          <a:prstGeom prst="rect">
            <a:avLst/>
          </a:prstGeom>
        </p:spPr>
      </p:pic>
      <p:pic>
        <p:nvPicPr>
          <p:cNvPr id="7" name="Picture 6" descr="A screenshot of a video&#10;&#10;AI-generated content may be incorrect.">
            <a:extLst>
              <a:ext uri="{FF2B5EF4-FFF2-40B4-BE49-F238E27FC236}">
                <a16:creationId xmlns:a16="http://schemas.microsoft.com/office/drawing/2014/main" id="{940DF7CE-7573-B505-A7EF-2CB82F16FB8D}"/>
              </a:ext>
            </a:extLst>
          </p:cNvPr>
          <p:cNvPicPr>
            <a:picLocks noChangeAspect="1"/>
          </p:cNvPicPr>
          <p:nvPr/>
        </p:nvPicPr>
        <p:blipFill>
          <a:blip r:embed="rId9"/>
          <a:stretch>
            <a:fillRect/>
          </a:stretch>
        </p:blipFill>
        <p:spPr>
          <a:xfrm>
            <a:off x="3900307" y="2908361"/>
            <a:ext cx="2536706" cy="1429469"/>
          </a:xfrm>
          <a:prstGeom prst="rect">
            <a:avLst/>
          </a:prstGeom>
        </p:spPr>
      </p:pic>
      <p:pic>
        <p:nvPicPr>
          <p:cNvPr id="8" name="Picture 7" descr="A screenshot of a video&#10;&#10;AI-generated content may be incorrect.">
            <a:extLst>
              <a:ext uri="{FF2B5EF4-FFF2-40B4-BE49-F238E27FC236}">
                <a16:creationId xmlns:a16="http://schemas.microsoft.com/office/drawing/2014/main" id="{E2043ECE-C6EA-831D-F731-DC07E19B050B}"/>
              </a:ext>
            </a:extLst>
          </p:cNvPr>
          <p:cNvPicPr>
            <a:picLocks noChangeAspect="1"/>
          </p:cNvPicPr>
          <p:nvPr/>
        </p:nvPicPr>
        <p:blipFill>
          <a:blip r:embed="rId10"/>
          <a:stretch>
            <a:fillRect/>
          </a:stretch>
        </p:blipFill>
        <p:spPr>
          <a:xfrm>
            <a:off x="3900038" y="4341333"/>
            <a:ext cx="2537246" cy="1338354"/>
          </a:xfrm>
          <a:prstGeom prst="rect">
            <a:avLst/>
          </a:prstGeom>
        </p:spPr>
      </p:pic>
      <p:pic>
        <p:nvPicPr>
          <p:cNvPr id="9" name="Picture 8" descr="A screenshot of a computer program&#10;&#10;AI-generated content may be incorrect.">
            <a:extLst>
              <a:ext uri="{FF2B5EF4-FFF2-40B4-BE49-F238E27FC236}">
                <a16:creationId xmlns:a16="http://schemas.microsoft.com/office/drawing/2014/main" id="{53478609-B732-6E5A-95EE-8AFB2CA5DECA}"/>
              </a:ext>
            </a:extLst>
          </p:cNvPr>
          <p:cNvPicPr>
            <a:picLocks noChangeAspect="1"/>
          </p:cNvPicPr>
          <p:nvPr/>
        </p:nvPicPr>
        <p:blipFill>
          <a:blip r:embed="rId11"/>
          <a:stretch>
            <a:fillRect/>
          </a:stretch>
        </p:blipFill>
        <p:spPr>
          <a:xfrm>
            <a:off x="6627063" y="2898747"/>
            <a:ext cx="2517837" cy="1463076"/>
          </a:xfrm>
          <a:prstGeom prst="rect">
            <a:avLst/>
          </a:prstGeom>
        </p:spPr>
      </p:pic>
      <p:pic>
        <p:nvPicPr>
          <p:cNvPr id="10" name="Picture 9" descr="A screenshot of a music program&#10;&#10;AI-generated content may be incorrect.">
            <a:extLst>
              <a:ext uri="{FF2B5EF4-FFF2-40B4-BE49-F238E27FC236}">
                <a16:creationId xmlns:a16="http://schemas.microsoft.com/office/drawing/2014/main" id="{854D1EBB-795F-9E63-1439-CC1E44D96410}"/>
              </a:ext>
            </a:extLst>
          </p:cNvPr>
          <p:cNvPicPr>
            <a:picLocks noChangeAspect="1"/>
          </p:cNvPicPr>
          <p:nvPr/>
        </p:nvPicPr>
        <p:blipFill>
          <a:blip r:embed="rId12"/>
          <a:stretch>
            <a:fillRect/>
          </a:stretch>
        </p:blipFill>
        <p:spPr>
          <a:xfrm>
            <a:off x="6631377" y="4355532"/>
            <a:ext cx="2523586" cy="1309959"/>
          </a:xfrm>
          <a:prstGeom prst="rect">
            <a:avLst/>
          </a:prstGeom>
        </p:spPr>
      </p:pic>
      <p:pic>
        <p:nvPicPr>
          <p:cNvPr id="11" name="Picture 10" descr="A screenshot of a computer&#10;&#10;AI-generated content may be incorrect.">
            <a:extLst>
              <a:ext uri="{FF2B5EF4-FFF2-40B4-BE49-F238E27FC236}">
                <a16:creationId xmlns:a16="http://schemas.microsoft.com/office/drawing/2014/main" id="{D6E96EF8-2193-EB21-4B32-B7E54586B44B}"/>
              </a:ext>
            </a:extLst>
          </p:cNvPr>
          <p:cNvPicPr>
            <a:picLocks noChangeAspect="1"/>
          </p:cNvPicPr>
          <p:nvPr/>
        </p:nvPicPr>
        <p:blipFill>
          <a:blip r:embed="rId13"/>
          <a:stretch>
            <a:fillRect/>
          </a:stretch>
        </p:blipFill>
        <p:spPr>
          <a:xfrm>
            <a:off x="9325065" y="2884278"/>
            <a:ext cx="2398324" cy="1549520"/>
          </a:xfrm>
          <a:prstGeom prst="rect">
            <a:avLst/>
          </a:prstGeom>
        </p:spPr>
      </p:pic>
      <p:pic>
        <p:nvPicPr>
          <p:cNvPr id="12" name="Picture 11" descr="A screenshot of a video&#10;&#10;AI-generated content may be incorrect.">
            <a:extLst>
              <a:ext uri="{FF2B5EF4-FFF2-40B4-BE49-F238E27FC236}">
                <a16:creationId xmlns:a16="http://schemas.microsoft.com/office/drawing/2014/main" id="{5D2CCEC7-47C5-16A5-57D0-1DBF01B64698}"/>
              </a:ext>
            </a:extLst>
          </p:cNvPr>
          <p:cNvPicPr>
            <a:picLocks noChangeAspect="1"/>
          </p:cNvPicPr>
          <p:nvPr/>
        </p:nvPicPr>
        <p:blipFill>
          <a:blip r:embed="rId14"/>
          <a:stretch>
            <a:fillRect/>
          </a:stretch>
        </p:blipFill>
        <p:spPr>
          <a:xfrm>
            <a:off x="9329648" y="4417803"/>
            <a:ext cx="2389159" cy="1300433"/>
          </a:xfrm>
          <a:prstGeom prst="rect">
            <a:avLst/>
          </a:prstGeom>
        </p:spPr>
      </p:pic>
      <p:pic>
        <p:nvPicPr>
          <p:cNvPr id="13" name="Recorded Sound">
            <a:hlinkClick r:id="" action="ppaction://media"/>
            <a:extLst>
              <a:ext uri="{FF2B5EF4-FFF2-40B4-BE49-F238E27FC236}">
                <a16:creationId xmlns:a16="http://schemas.microsoft.com/office/drawing/2014/main" id="{5A5B5C53-81E0-9404-75D6-9D96062676AC}"/>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1304954" y="2366108"/>
            <a:ext cx="406400" cy="406400"/>
          </a:xfrm>
          <a:prstGeom prst="rect">
            <a:avLst/>
          </a:prstGeom>
        </p:spPr>
      </p:pic>
    </p:spTree>
    <p:extLst>
      <p:ext uri="{BB962C8B-B14F-4D97-AF65-F5344CB8AC3E}">
        <p14:creationId xmlns:p14="http://schemas.microsoft.com/office/powerpoint/2010/main" val="2576410584"/>
      </p:ext>
    </p:extLst>
  </p:cSld>
  <p:clrMapOvr>
    <a:masterClrMapping/>
  </p:clrMapOvr>
  <mc:AlternateContent xmlns:mc="http://schemas.openxmlformats.org/markup-compatibility/2006" xmlns:p14="http://schemas.microsoft.com/office/powerpoint/2010/main">
    <mc:Choice Requires="p14">
      <p:transition spd="slow" p14:dur="2000" advTm="72120"/>
    </mc:Choice>
    <mc:Fallback xmlns="">
      <p:transition spd="slow" advTm="721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12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69923-53D6-CC27-A305-5EEE47FC17B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DD6D39B-C5A2-4109-3827-10BB980BD041}"/>
              </a:ext>
            </a:extLst>
          </p:cNvPr>
          <p:cNvSpPr txBox="1"/>
          <p:nvPr/>
        </p:nvSpPr>
        <p:spPr>
          <a:xfrm>
            <a:off x="2520950" y="442753"/>
            <a:ext cx="2743200"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latin typeface="Arial"/>
                <a:cs typeface="Arial"/>
              </a:rPr>
              <a:t>Task 5</a:t>
            </a:r>
          </a:p>
          <a:p>
            <a:endParaRPr lang="en-GB">
              <a:latin typeface="Arial" panose="020B0604020202020204" pitchFamily="34" charset="0"/>
              <a:cs typeface="Arial" panose="020B0604020202020204" pitchFamily="34" charset="0"/>
            </a:endParaRPr>
          </a:p>
        </p:txBody>
      </p:sp>
      <p:pic>
        <p:nvPicPr>
          <p:cNvPr id="3" name="Picture 2" descr="A screenshot of a computer&#10;&#10;AI-generated content may be incorrect.">
            <a:extLst>
              <a:ext uri="{FF2B5EF4-FFF2-40B4-BE49-F238E27FC236}">
                <a16:creationId xmlns:a16="http://schemas.microsoft.com/office/drawing/2014/main" id="{86D44E1A-749F-964C-B9B2-EC1EACD81282}"/>
              </a:ext>
            </a:extLst>
          </p:cNvPr>
          <p:cNvPicPr>
            <a:picLocks noChangeAspect="1"/>
          </p:cNvPicPr>
          <p:nvPr/>
        </p:nvPicPr>
        <p:blipFill>
          <a:blip r:embed="rId5"/>
          <a:stretch>
            <a:fillRect/>
          </a:stretch>
        </p:blipFill>
        <p:spPr>
          <a:xfrm>
            <a:off x="343889" y="1087108"/>
            <a:ext cx="2561507" cy="1520765"/>
          </a:xfrm>
          <a:prstGeom prst="rect">
            <a:avLst/>
          </a:prstGeom>
        </p:spPr>
      </p:pic>
      <p:pic>
        <p:nvPicPr>
          <p:cNvPr id="4" name="Picture 3" descr="A group of women posing for a picture&#10;&#10;AI-generated content may be incorrect.">
            <a:extLst>
              <a:ext uri="{FF2B5EF4-FFF2-40B4-BE49-F238E27FC236}">
                <a16:creationId xmlns:a16="http://schemas.microsoft.com/office/drawing/2014/main" id="{AA7764A9-3D16-FE32-6897-E298DE375758}"/>
              </a:ext>
            </a:extLst>
          </p:cNvPr>
          <p:cNvPicPr>
            <a:picLocks noChangeAspect="1"/>
          </p:cNvPicPr>
          <p:nvPr/>
        </p:nvPicPr>
        <p:blipFill>
          <a:blip r:embed="rId6"/>
          <a:stretch>
            <a:fillRect/>
          </a:stretch>
        </p:blipFill>
        <p:spPr>
          <a:xfrm>
            <a:off x="338586" y="2601314"/>
            <a:ext cx="2586488" cy="1525977"/>
          </a:xfrm>
          <a:prstGeom prst="rect">
            <a:avLst/>
          </a:prstGeom>
        </p:spPr>
      </p:pic>
      <p:pic>
        <p:nvPicPr>
          <p:cNvPr id="5" name="Picture 4" descr="A screenshot of a website&#10;&#10;AI-generated content may be incorrect.">
            <a:extLst>
              <a:ext uri="{FF2B5EF4-FFF2-40B4-BE49-F238E27FC236}">
                <a16:creationId xmlns:a16="http://schemas.microsoft.com/office/drawing/2014/main" id="{600569B0-7065-E155-9345-87A89F2BD96C}"/>
              </a:ext>
            </a:extLst>
          </p:cNvPr>
          <p:cNvPicPr>
            <a:picLocks noChangeAspect="1"/>
          </p:cNvPicPr>
          <p:nvPr/>
        </p:nvPicPr>
        <p:blipFill>
          <a:blip r:embed="rId7"/>
          <a:stretch>
            <a:fillRect/>
          </a:stretch>
        </p:blipFill>
        <p:spPr>
          <a:xfrm>
            <a:off x="343618" y="4120551"/>
            <a:ext cx="2562047" cy="1679276"/>
          </a:xfrm>
          <a:prstGeom prst="rect">
            <a:avLst/>
          </a:prstGeom>
        </p:spPr>
      </p:pic>
      <p:pic>
        <p:nvPicPr>
          <p:cNvPr id="6" name="Picture 5" descr="A screenshot of a computer&#10;&#10;AI-generated content may be incorrect.">
            <a:extLst>
              <a:ext uri="{FF2B5EF4-FFF2-40B4-BE49-F238E27FC236}">
                <a16:creationId xmlns:a16="http://schemas.microsoft.com/office/drawing/2014/main" id="{D259FC27-514B-A5F8-D379-48E1B40ECDB0}"/>
              </a:ext>
            </a:extLst>
          </p:cNvPr>
          <p:cNvPicPr>
            <a:picLocks noChangeAspect="1"/>
          </p:cNvPicPr>
          <p:nvPr/>
        </p:nvPicPr>
        <p:blipFill>
          <a:blip r:embed="rId8"/>
          <a:stretch>
            <a:fillRect/>
          </a:stretch>
        </p:blipFill>
        <p:spPr>
          <a:xfrm>
            <a:off x="2907462" y="1091872"/>
            <a:ext cx="2150135" cy="1353090"/>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466E2D03-5322-FC9D-D92B-90696CCADAA7}"/>
              </a:ext>
            </a:extLst>
          </p:cNvPr>
          <p:cNvPicPr>
            <a:picLocks noChangeAspect="1"/>
          </p:cNvPicPr>
          <p:nvPr/>
        </p:nvPicPr>
        <p:blipFill>
          <a:blip r:embed="rId9"/>
          <a:stretch>
            <a:fillRect/>
          </a:stretch>
        </p:blipFill>
        <p:spPr>
          <a:xfrm>
            <a:off x="2898565" y="2596551"/>
            <a:ext cx="2124796" cy="1319843"/>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27BEB655-D088-2E2A-86BB-6672E37B356F}"/>
              </a:ext>
            </a:extLst>
          </p:cNvPr>
          <p:cNvPicPr>
            <a:picLocks noChangeAspect="1"/>
          </p:cNvPicPr>
          <p:nvPr/>
        </p:nvPicPr>
        <p:blipFill>
          <a:blip r:embed="rId10"/>
          <a:stretch>
            <a:fillRect/>
          </a:stretch>
        </p:blipFill>
        <p:spPr>
          <a:xfrm>
            <a:off x="2898296" y="4374581"/>
            <a:ext cx="2125335" cy="1401253"/>
          </a:xfrm>
          <a:prstGeom prst="rect">
            <a:avLst/>
          </a:prstGeom>
        </p:spPr>
      </p:pic>
      <p:pic>
        <p:nvPicPr>
          <p:cNvPr id="9" name="Picture 8" descr="A screenshot of a website&#10;&#10;AI-generated content may be incorrect.">
            <a:extLst>
              <a:ext uri="{FF2B5EF4-FFF2-40B4-BE49-F238E27FC236}">
                <a16:creationId xmlns:a16="http://schemas.microsoft.com/office/drawing/2014/main" id="{E6B2673D-76FC-4C6F-E0CC-0708FB342623}"/>
              </a:ext>
            </a:extLst>
          </p:cNvPr>
          <p:cNvPicPr>
            <a:picLocks noChangeAspect="1"/>
          </p:cNvPicPr>
          <p:nvPr/>
        </p:nvPicPr>
        <p:blipFill>
          <a:blip r:embed="rId11"/>
          <a:stretch>
            <a:fillRect/>
          </a:stretch>
        </p:blipFill>
        <p:spPr>
          <a:xfrm>
            <a:off x="5270111" y="2596551"/>
            <a:ext cx="2241251" cy="1305465"/>
          </a:xfrm>
          <a:prstGeom prst="rect">
            <a:avLst/>
          </a:prstGeom>
        </p:spPr>
      </p:pic>
      <p:pic>
        <p:nvPicPr>
          <p:cNvPr id="10" name="Picture 9" descr="A screenshot of a computer&#10;&#10;AI-generated content may be incorrect.">
            <a:extLst>
              <a:ext uri="{FF2B5EF4-FFF2-40B4-BE49-F238E27FC236}">
                <a16:creationId xmlns:a16="http://schemas.microsoft.com/office/drawing/2014/main" id="{5CB3BF5A-23C9-EE6D-FF60-571C9077E966}"/>
              </a:ext>
            </a:extLst>
          </p:cNvPr>
          <p:cNvPicPr>
            <a:picLocks noChangeAspect="1"/>
          </p:cNvPicPr>
          <p:nvPr/>
        </p:nvPicPr>
        <p:blipFill>
          <a:blip r:embed="rId12"/>
          <a:stretch>
            <a:fillRect/>
          </a:stretch>
        </p:blipFill>
        <p:spPr>
          <a:xfrm>
            <a:off x="5054539" y="1269162"/>
            <a:ext cx="2427978" cy="1343565"/>
          </a:xfrm>
          <a:prstGeom prst="rect">
            <a:avLst/>
          </a:prstGeom>
        </p:spPr>
      </p:pic>
      <p:pic>
        <p:nvPicPr>
          <p:cNvPr id="11" name="Picture 10" descr="A person sitting in a chair&#10;&#10;AI-generated content may be incorrect.">
            <a:extLst>
              <a:ext uri="{FF2B5EF4-FFF2-40B4-BE49-F238E27FC236}">
                <a16:creationId xmlns:a16="http://schemas.microsoft.com/office/drawing/2014/main" id="{5DCE9284-5E58-3869-3821-7FBA7EA1FBDB}"/>
              </a:ext>
            </a:extLst>
          </p:cNvPr>
          <p:cNvPicPr>
            <a:picLocks noChangeAspect="1"/>
          </p:cNvPicPr>
          <p:nvPr/>
        </p:nvPicPr>
        <p:blipFill>
          <a:blip r:embed="rId13"/>
          <a:stretch>
            <a:fillRect/>
          </a:stretch>
        </p:blipFill>
        <p:spPr>
          <a:xfrm>
            <a:off x="7416561" y="2467066"/>
            <a:ext cx="2434088" cy="1665079"/>
          </a:xfrm>
          <a:prstGeom prst="rect">
            <a:avLst/>
          </a:prstGeom>
        </p:spPr>
      </p:pic>
      <p:pic>
        <p:nvPicPr>
          <p:cNvPr id="13" name="Picture 12" descr="A screenshot of a computer&#10;&#10;AI-generated content may be incorrect.">
            <a:extLst>
              <a:ext uri="{FF2B5EF4-FFF2-40B4-BE49-F238E27FC236}">
                <a16:creationId xmlns:a16="http://schemas.microsoft.com/office/drawing/2014/main" id="{A909D302-60C2-6E59-D891-8FEE5A6C063E}"/>
              </a:ext>
            </a:extLst>
          </p:cNvPr>
          <p:cNvPicPr>
            <a:picLocks noChangeAspect="1"/>
          </p:cNvPicPr>
          <p:nvPr/>
        </p:nvPicPr>
        <p:blipFill>
          <a:blip r:embed="rId14"/>
          <a:stretch>
            <a:fillRect/>
          </a:stretch>
        </p:blipFill>
        <p:spPr>
          <a:xfrm>
            <a:off x="7503453" y="4124954"/>
            <a:ext cx="2418453" cy="1497942"/>
          </a:xfrm>
          <a:prstGeom prst="rect">
            <a:avLst/>
          </a:prstGeom>
        </p:spPr>
      </p:pic>
      <p:pic>
        <p:nvPicPr>
          <p:cNvPr id="14" name="Picture 13" descr="A screenshot of a quiz&#10;&#10;AI-generated content may be incorrect.">
            <a:extLst>
              <a:ext uri="{FF2B5EF4-FFF2-40B4-BE49-F238E27FC236}">
                <a16:creationId xmlns:a16="http://schemas.microsoft.com/office/drawing/2014/main" id="{C5D17338-0C20-6439-DDD7-17EF34C256A5}"/>
              </a:ext>
            </a:extLst>
          </p:cNvPr>
          <p:cNvPicPr>
            <a:picLocks noChangeAspect="1"/>
          </p:cNvPicPr>
          <p:nvPr/>
        </p:nvPicPr>
        <p:blipFill>
          <a:blip r:embed="rId15"/>
          <a:stretch>
            <a:fillRect/>
          </a:stretch>
        </p:blipFill>
        <p:spPr>
          <a:xfrm>
            <a:off x="5016620" y="4259563"/>
            <a:ext cx="2403177" cy="1501896"/>
          </a:xfrm>
          <a:prstGeom prst="rect">
            <a:avLst/>
          </a:prstGeom>
        </p:spPr>
      </p:pic>
      <p:pic>
        <p:nvPicPr>
          <p:cNvPr id="12" name="Recorded Sound">
            <a:hlinkClick r:id="" action="ppaction://media"/>
            <a:extLst>
              <a:ext uri="{FF2B5EF4-FFF2-40B4-BE49-F238E27FC236}">
                <a16:creationId xmlns:a16="http://schemas.microsoft.com/office/drawing/2014/main" id="{23C96B3C-54E4-29FA-9548-2A5E71F66895}"/>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2038668972"/>
      </p:ext>
    </p:extLst>
  </p:cSld>
  <p:clrMapOvr>
    <a:masterClrMapping/>
  </p:clrMapOvr>
  <mc:AlternateContent xmlns:mc="http://schemas.openxmlformats.org/markup-compatibility/2006" xmlns:p14="http://schemas.microsoft.com/office/powerpoint/2010/main">
    <mc:Choice Requires="p14">
      <p:transition spd="slow" p14:dur="2000" advTm="123184"/>
    </mc:Choice>
    <mc:Fallback xmlns="">
      <p:transition spd="slow" advTm="123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18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7B119-5953-4187-9912-9BB4D1BAC1A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C23A76A-A3A5-4B00-2758-EFB64A4AED8E}"/>
              </a:ext>
            </a:extLst>
          </p:cNvPr>
          <p:cNvSpPr txBox="1"/>
          <p:nvPr/>
        </p:nvSpPr>
        <p:spPr>
          <a:xfrm>
            <a:off x="2520950" y="442753"/>
            <a:ext cx="274320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latin typeface="Arial"/>
                <a:cs typeface="Arial"/>
              </a:rPr>
              <a:t>Task 6</a:t>
            </a:r>
          </a:p>
        </p:txBody>
      </p:sp>
      <p:pic>
        <p:nvPicPr>
          <p:cNvPr id="3" name="Picture 2" descr="A screenshot of a white paper with black text&#10;&#10;AI-generated content may be incorrect.">
            <a:extLst>
              <a:ext uri="{FF2B5EF4-FFF2-40B4-BE49-F238E27FC236}">
                <a16:creationId xmlns:a16="http://schemas.microsoft.com/office/drawing/2014/main" id="{41495D07-5DD4-B1E2-4613-EB1139D0706D}"/>
              </a:ext>
            </a:extLst>
          </p:cNvPr>
          <p:cNvPicPr>
            <a:picLocks noChangeAspect="1"/>
          </p:cNvPicPr>
          <p:nvPr/>
        </p:nvPicPr>
        <p:blipFill>
          <a:blip r:embed="rId5"/>
          <a:stretch>
            <a:fillRect/>
          </a:stretch>
        </p:blipFill>
        <p:spPr>
          <a:xfrm>
            <a:off x="7119407" y="2516038"/>
            <a:ext cx="2539564" cy="2659812"/>
          </a:xfrm>
          <a:prstGeom prst="rect">
            <a:avLst/>
          </a:prstGeom>
        </p:spPr>
      </p:pic>
      <p:pic>
        <p:nvPicPr>
          <p:cNvPr id="4" name="Picture 3" descr="A screenshot of a computer&#10;&#10;AI-generated content may be incorrect.">
            <a:extLst>
              <a:ext uri="{FF2B5EF4-FFF2-40B4-BE49-F238E27FC236}">
                <a16:creationId xmlns:a16="http://schemas.microsoft.com/office/drawing/2014/main" id="{8E1E212D-1788-69D5-5526-30E3D536150E}"/>
              </a:ext>
            </a:extLst>
          </p:cNvPr>
          <p:cNvPicPr>
            <a:picLocks noChangeAspect="1"/>
          </p:cNvPicPr>
          <p:nvPr/>
        </p:nvPicPr>
        <p:blipFill>
          <a:blip r:embed="rId6"/>
          <a:stretch>
            <a:fillRect/>
          </a:stretch>
        </p:blipFill>
        <p:spPr>
          <a:xfrm>
            <a:off x="377766" y="1154323"/>
            <a:ext cx="2723791" cy="1530110"/>
          </a:xfrm>
          <a:prstGeom prst="rect">
            <a:avLst/>
          </a:prstGeom>
        </p:spPr>
      </p:pic>
      <p:pic>
        <p:nvPicPr>
          <p:cNvPr id="5" name="Picture 4" descr="A screenshot of a website&#10;&#10;AI-generated content may be incorrect.">
            <a:extLst>
              <a:ext uri="{FF2B5EF4-FFF2-40B4-BE49-F238E27FC236}">
                <a16:creationId xmlns:a16="http://schemas.microsoft.com/office/drawing/2014/main" id="{356B3EB0-B3DE-CDD8-3051-CAC141B1675F}"/>
              </a:ext>
            </a:extLst>
          </p:cNvPr>
          <p:cNvPicPr>
            <a:picLocks noChangeAspect="1"/>
          </p:cNvPicPr>
          <p:nvPr/>
        </p:nvPicPr>
        <p:blipFill>
          <a:blip r:embed="rId7"/>
          <a:stretch>
            <a:fillRect/>
          </a:stretch>
        </p:blipFill>
        <p:spPr>
          <a:xfrm>
            <a:off x="382438" y="2692700"/>
            <a:ext cx="2743200" cy="1558864"/>
          </a:xfrm>
          <a:prstGeom prst="rect">
            <a:avLst/>
          </a:prstGeom>
        </p:spPr>
      </p:pic>
      <p:pic>
        <p:nvPicPr>
          <p:cNvPr id="6" name="Picture 5" descr="A screenshot of a web page&#10;&#10;AI-generated content may be incorrect.">
            <a:extLst>
              <a:ext uri="{FF2B5EF4-FFF2-40B4-BE49-F238E27FC236}">
                <a16:creationId xmlns:a16="http://schemas.microsoft.com/office/drawing/2014/main" id="{5D123C01-A466-E25F-9FC6-A3FA8D46E9F7}"/>
              </a:ext>
            </a:extLst>
          </p:cNvPr>
          <p:cNvPicPr>
            <a:picLocks noChangeAspect="1"/>
          </p:cNvPicPr>
          <p:nvPr/>
        </p:nvPicPr>
        <p:blipFill>
          <a:blip r:embed="rId8"/>
          <a:stretch>
            <a:fillRect/>
          </a:stretch>
        </p:blipFill>
        <p:spPr>
          <a:xfrm>
            <a:off x="372733" y="4288496"/>
            <a:ext cx="2733855" cy="1774705"/>
          </a:xfrm>
          <a:prstGeom prst="rect">
            <a:avLst/>
          </a:prstGeom>
        </p:spPr>
      </p:pic>
      <p:pic>
        <p:nvPicPr>
          <p:cNvPr id="7" name="Picture 6" descr="A collage of a hand holding a book&#10;&#10;AI-generated content may be incorrect.">
            <a:extLst>
              <a:ext uri="{FF2B5EF4-FFF2-40B4-BE49-F238E27FC236}">
                <a16:creationId xmlns:a16="http://schemas.microsoft.com/office/drawing/2014/main" id="{F1288F46-0CD2-8970-AA76-1B8CB29B3CDC}"/>
              </a:ext>
            </a:extLst>
          </p:cNvPr>
          <p:cNvPicPr>
            <a:picLocks noChangeAspect="1"/>
          </p:cNvPicPr>
          <p:nvPr/>
        </p:nvPicPr>
        <p:blipFill>
          <a:blip r:embed="rId9"/>
          <a:stretch>
            <a:fillRect/>
          </a:stretch>
        </p:blipFill>
        <p:spPr>
          <a:xfrm>
            <a:off x="3411568" y="1154323"/>
            <a:ext cx="2766563" cy="1530110"/>
          </a:xfrm>
          <a:prstGeom prst="rect">
            <a:avLst/>
          </a:prstGeom>
        </p:spPr>
      </p:pic>
      <p:pic>
        <p:nvPicPr>
          <p:cNvPr id="8" name="Picture 7" descr="A screenshot of a web page&#10;&#10;AI-generated content may be incorrect.">
            <a:extLst>
              <a:ext uri="{FF2B5EF4-FFF2-40B4-BE49-F238E27FC236}">
                <a16:creationId xmlns:a16="http://schemas.microsoft.com/office/drawing/2014/main" id="{48B64325-A77F-BE95-9151-DFE5CCD0AD03}"/>
              </a:ext>
            </a:extLst>
          </p:cNvPr>
          <p:cNvPicPr>
            <a:picLocks noChangeAspect="1"/>
          </p:cNvPicPr>
          <p:nvPr/>
        </p:nvPicPr>
        <p:blipFill>
          <a:blip r:embed="rId10"/>
          <a:stretch>
            <a:fillRect/>
          </a:stretch>
        </p:blipFill>
        <p:spPr>
          <a:xfrm>
            <a:off x="3416151" y="2846089"/>
            <a:ext cx="2699890" cy="1395863"/>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1E5E63E8-261D-F78F-5521-8BF6F441A472}"/>
              </a:ext>
            </a:extLst>
          </p:cNvPr>
          <p:cNvPicPr>
            <a:picLocks noChangeAspect="1"/>
          </p:cNvPicPr>
          <p:nvPr/>
        </p:nvPicPr>
        <p:blipFill>
          <a:blip r:embed="rId11"/>
          <a:stretch>
            <a:fillRect/>
          </a:stretch>
        </p:blipFill>
        <p:spPr>
          <a:xfrm>
            <a:off x="3406266" y="4303055"/>
            <a:ext cx="2777167" cy="1774346"/>
          </a:xfrm>
          <a:prstGeom prst="rect">
            <a:avLst/>
          </a:prstGeom>
        </p:spPr>
      </p:pic>
      <p:pic>
        <p:nvPicPr>
          <p:cNvPr id="10" name="Recorded Sound">
            <a:hlinkClick r:id="" action="ppaction://media"/>
            <a:extLst>
              <a:ext uri="{FF2B5EF4-FFF2-40B4-BE49-F238E27FC236}">
                <a16:creationId xmlns:a16="http://schemas.microsoft.com/office/drawing/2014/main" id="{2445687A-CB80-5898-E1B2-DC60266E7C37}"/>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1577281558"/>
      </p:ext>
    </p:extLst>
  </p:cSld>
  <p:clrMapOvr>
    <a:masterClrMapping/>
  </p:clrMapOvr>
  <mc:AlternateContent xmlns:mc="http://schemas.openxmlformats.org/markup-compatibility/2006" xmlns:p14="http://schemas.microsoft.com/office/powerpoint/2010/main">
    <mc:Choice Requires="p14">
      <p:transition spd="slow" p14:dur="2000" advTm="99327"/>
    </mc:Choice>
    <mc:Fallback xmlns="">
      <p:transition spd="slow" advTm="993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32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B650-4DC1-3629-4C10-15BDF3480341}"/>
              </a:ext>
            </a:extLst>
          </p:cNvPr>
          <p:cNvSpPr>
            <a:spLocks noGrp="1"/>
          </p:cNvSpPr>
          <p:nvPr>
            <p:ph type="title"/>
          </p:nvPr>
        </p:nvSpPr>
        <p:spPr/>
        <p:txBody>
          <a:bodyPr lIns="91440" tIns="45720" rIns="91440" bIns="45720" anchor="t">
            <a:noAutofit/>
          </a:bodyPr>
          <a:lstStyle/>
          <a:p>
            <a:r>
              <a:rPr lang="en-GB" sz="3200" dirty="0">
                <a:latin typeface="Arial"/>
                <a:ea typeface="Verdana"/>
              </a:rPr>
              <a:t>Activity 2</a:t>
            </a:r>
          </a:p>
        </p:txBody>
      </p:sp>
      <p:pic>
        <p:nvPicPr>
          <p:cNvPr id="3" name="Picture 2" descr="A pink page with black text&#10;&#10;AI-generated content may be incorrect.">
            <a:extLst>
              <a:ext uri="{FF2B5EF4-FFF2-40B4-BE49-F238E27FC236}">
                <a16:creationId xmlns:a16="http://schemas.microsoft.com/office/drawing/2014/main" id="{E8376890-8F9E-37A6-259D-92F7A79195C3}"/>
              </a:ext>
            </a:extLst>
          </p:cNvPr>
          <p:cNvPicPr>
            <a:picLocks noChangeAspect="1"/>
          </p:cNvPicPr>
          <p:nvPr/>
        </p:nvPicPr>
        <p:blipFill>
          <a:blip r:embed="rId5"/>
          <a:stretch>
            <a:fillRect/>
          </a:stretch>
        </p:blipFill>
        <p:spPr>
          <a:xfrm>
            <a:off x="1849571" y="1991299"/>
            <a:ext cx="7574786" cy="4252511"/>
          </a:xfrm>
          <a:prstGeom prst="rect">
            <a:avLst/>
          </a:prstGeom>
        </p:spPr>
      </p:pic>
      <p:pic>
        <p:nvPicPr>
          <p:cNvPr id="4" name="Recorded Sound">
            <a:hlinkClick r:id="" action="ppaction://media"/>
            <a:extLst>
              <a:ext uri="{FF2B5EF4-FFF2-40B4-BE49-F238E27FC236}">
                <a16:creationId xmlns:a16="http://schemas.microsoft.com/office/drawing/2014/main" id="{3802429C-4B47-8871-258F-14B0847623C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91800" y="5326185"/>
            <a:ext cx="406400" cy="406400"/>
          </a:xfrm>
          <a:prstGeom prst="rect">
            <a:avLst/>
          </a:prstGeom>
        </p:spPr>
      </p:pic>
    </p:spTree>
    <p:extLst>
      <p:ext uri="{BB962C8B-B14F-4D97-AF65-F5344CB8AC3E}">
        <p14:creationId xmlns:p14="http://schemas.microsoft.com/office/powerpoint/2010/main" val="3806355406"/>
      </p:ext>
    </p:extLst>
  </p:cSld>
  <p:clrMapOvr>
    <a:masterClrMapping/>
  </p:clrMapOvr>
  <mc:AlternateContent xmlns:mc="http://schemas.openxmlformats.org/markup-compatibility/2006" xmlns:p14="http://schemas.microsoft.com/office/powerpoint/2010/main">
    <mc:Choice Requires="p14">
      <p:transition spd="slow" p14:dur="2000" advTm="15825"/>
    </mc:Choice>
    <mc:Fallback xmlns="">
      <p:transition spd="slow" advTm="158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dirty="0">
                <a:latin typeface="Arial"/>
                <a:ea typeface="Verdana"/>
              </a:rPr>
              <a:t>Activity 2 answers</a:t>
            </a:r>
          </a:p>
        </p:txBody>
      </p:sp>
      <p:pic>
        <p:nvPicPr>
          <p:cNvPr id="3" name="Recorded Sound">
            <a:hlinkClick r:id="" action="ppaction://media"/>
            <a:extLst>
              <a:ext uri="{FF2B5EF4-FFF2-40B4-BE49-F238E27FC236}">
                <a16:creationId xmlns:a16="http://schemas.microsoft.com/office/drawing/2014/main" id="{14BD04E0-AAA7-93B3-7A28-7EFF40CD30A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2850275334"/>
      </p:ext>
    </p:extLst>
  </p:cSld>
  <p:clrMapOvr>
    <a:masterClrMapping/>
  </p:clrMapOvr>
  <mc:AlternateContent xmlns:mc="http://schemas.openxmlformats.org/markup-compatibility/2006" xmlns:p14="http://schemas.microsoft.com/office/powerpoint/2010/main">
    <mc:Choice Requires="p14">
      <p:transition spd="slow" p14:dur="2000" advTm="24024"/>
    </mc:Choice>
    <mc:Fallback xmlns="">
      <p:transition spd="slow" advTm="240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02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93E5-E7B4-87A4-63F6-82812F9D31DC}"/>
              </a:ext>
            </a:extLst>
          </p:cNvPr>
          <p:cNvSpPr>
            <a:spLocks noGrp="1"/>
          </p:cNvSpPr>
          <p:nvPr>
            <p:ph type="title"/>
          </p:nvPr>
        </p:nvSpPr>
        <p:spPr/>
        <p:txBody>
          <a:bodyPr lIns="91440" tIns="45720" rIns="91440" bIns="45720" anchor="t">
            <a:noAutofit/>
          </a:bodyPr>
          <a:lstStyle/>
          <a:p>
            <a:r>
              <a:rPr lang="en-GB" sz="3200" dirty="0">
                <a:latin typeface="Arial"/>
                <a:ea typeface="Verdana"/>
              </a:rPr>
              <a:t>Top tips</a:t>
            </a:r>
            <a:endParaRPr lang="en-GB" sz="3200">
              <a:latin typeface="Arial"/>
            </a:endParaRPr>
          </a:p>
        </p:txBody>
      </p:sp>
      <p:sp>
        <p:nvSpPr>
          <p:cNvPr id="3" name="Text Placeholder 2">
            <a:extLst>
              <a:ext uri="{FF2B5EF4-FFF2-40B4-BE49-F238E27FC236}">
                <a16:creationId xmlns:a16="http://schemas.microsoft.com/office/drawing/2014/main" id="{44481AE0-22E2-3DC7-58D6-02700FDA9727}"/>
              </a:ext>
            </a:extLst>
          </p:cNvPr>
          <p:cNvSpPr>
            <a:spLocks noGrp="1"/>
          </p:cNvSpPr>
          <p:nvPr>
            <p:ph type="body" sz="quarter" idx="10"/>
          </p:nvPr>
        </p:nvSpPr>
        <p:spPr/>
        <p:txBody>
          <a:bodyPr lIns="91440" tIns="45720" rIns="91440" bIns="45720" anchor="t"/>
          <a:lstStyle/>
          <a:p>
            <a:pPr marL="342900" indent="-342900">
              <a:lnSpc>
                <a:spcPct val="100000"/>
              </a:lnSpc>
              <a:spcBef>
                <a:spcPts val="0"/>
              </a:spcBef>
              <a:buFont typeface="Arial,Sans-Serif"/>
              <a:buChar char="•"/>
            </a:pPr>
            <a:r>
              <a:rPr lang="en-GB">
                <a:latin typeface="Arial"/>
                <a:cs typeface="Arial"/>
              </a:rPr>
              <a:t>Please encourage learners to reference evidence to tasks</a:t>
            </a:r>
            <a:r>
              <a:rPr lang="en-US">
                <a:latin typeface="Arial"/>
                <a:cs typeface="Arial"/>
              </a:rPr>
              <a:t> </a:t>
            </a:r>
          </a:p>
          <a:p>
            <a:pPr marL="342900" indent="-342900">
              <a:lnSpc>
                <a:spcPct val="100000"/>
              </a:lnSpc>
              <a:spcBef>
                <a:spcPts val="0"/>
              </a:spcBef>
              <a:buFont typeface="Arial,Sans-Serif"/>
              <a:buChar char="•"/>
            </a:pPr>
            <a:endParaRPr lang="en-US"/>
          </a:p>
          <a:p>
            <a:pPr marL="342900" indent="-342900">
              <a:lnSpc>
                <a:spcPct val="100000"/>
              </a:lnSpc>
              <a:spcBef>
                <a:spcPts val="0"/>
              </a:spcBef>
              <a:buFont typeface="Arial,Sans-Serif"/>
              <a:buChar char="•"/>
            </a:pPr>
            <a:r>
              <a:rPr lang="en-GB" dirty="0">
                <a:latin typeface="Arial"/>
                <a:cs typeface="Arial"/>
              </a:rPr>
              <a:t>please </a:t>
            </a:r>
            <a:r>
              <a:rPr lang="en-GB">
                <a:latin typeface="Arial"/>
                <a:cs typeface="Arial"/>
              </a:rPr>
              <a:t>ensure that all learner evidence is uploaded when requested </a:t>
            </a:r>
            <a:r>
              <a:rPr lang="en-US">
                <a:latin typeface="Arial"/>
                <a:cs typeface="Arial"/>
              </a:rPr>
              <a:t> </a:t>
            </a:r>
          </a:p>
          <a:p>
            <a:pPr marL="342900" indent="-342900">
              <a:lnSpc>
                <a:spcPct val="100000"/>
              </a:lnSpc>
              <a:spcBef>
                <a:spcPts val="0"/>
              </a:spcBef>
              <a:buFont typeface="Arial,Sans-Serif"/>
              <a:buChar char="•"/>
            </a:pPr>
            <a:endParaRPr lang="en-US"/>
          </a:p>
          <a:p>
            <a:pPr marL="342900" indent="-342900">
              <a:lnSpc>
                <a:spcPct val="100000"/>
              </a:lnSpc>
              <a:spcBef>
                <a:spcPts val="0"/>
              </a:spcBef>
              <a:buFont typeface="Arial,Sans-Serif"/>
              <a:buChar char="•"/>
            </a:pPr>
            <a:r>
              <a:rPr lang="en-US" dirty="0">
                <a:latin typeface="Arial"/>
                <a:cs typeface="Arial"/>
              </a:rPr>
              <a:t>please </a:t>
            </a:r>
            <a:r>
              <a:rPr lang="en-US">
                <a:latin typeface="Arial"/>
                <a:cs typeface="Arial"/>
              </a:rPr>
              <a:t>ensure that the interactive media product is accessible</a:t>
            </a:r>
          </a:p>
          <a:p>
            <a:pPr marL="342900" indent="-342900">
              <a:lnSpc>
                <a:spcPct val="100000"/>
              </a:lnSpc>
              <a:spcBef>
                <a:spcPts val="0"/>
              </a:spcBef>
              <a:buFont typeface="Arial,Sans-Serif"/>
              <a:buChar char="•"/>
            </a:pPr>
            <a:endParaRPr lang="en-US"/>
          </a:p>
          <a:p>
            <a:pPr marL="342900" indent="-342900">
              <a:lnSpc>
                <a:spcPct val="100000"/>
              </a:lnSpc>
              <a:spcBef>
                <a:spcPts val="0"/>
              </a:spcBef>
              <a:buFont typeface="Arial,Sans-Serif"/>
              <a:buChar char="•"/>
            </a:pPr>
            <a:r>
              <a:rPr lang="en-GB">
                <a:latin typeface="Arial"/>
                <a:cs typeface="Arial"/>
              </a:rPr>
              <a:t>please</a:t>
            </a:r>
            <a:r>
              <a:rPr lang="en-GB" dirty="0">
                <a:latin typeface="Arial"/>
                <a:cs typeface="Arial"/>
              </a:rPr>
              <a:t> </a:t>
            </a:r>
            <a:r>
              <a:rPr lang="en-GB">
                <a:latin typeface="Arial"/>
                <a:cs typeface="Arial"/>
              </a:rPr>
              <a:t>encourage learners to engage with all tasks </a:t>
            </a:r>
            <a:r>
              <a:rPr lang="en-US">
                <a:latin typeface="Arial"/>
                <a:cs typeface="Arial"/>
              </a:rPr>
              <a:t> </a:t>
            </a:r>
          </a:p>
          <a:p>
            <a:pPr marL="342900" indent="-342900">
              <a:lnSpc>
                <a:spcPct val="100000"/>
              </a:lnSpc>
              <a:spcBef>
                <a:spcPts val="0"/>
              </a:spcBef>
              <a:buFont typeface="Arial,Sans-Serif"/>
              <a:buChar char="•"/>
            </a:pPr>
            <a:endParaRPr lang="en-US"/>
          </a:p>
          <a:p>
            <a:pPr marL="342900" indent="-342900">
              <a:lnSpc>
                <a:spcPct val="100000"/>
              </a:lnSpc>
              <a:spcBef>
                <a:spcPts val="0"/>
              </a:spcBef>
              <a:buFont typeface="Arial,Sans-Serif"/>
              <a:buChar char="•"/>
            </a:pPr>
            <a:r>
              <a:rPr lang="en-GB" dirty="0">
                <a:latin typeface="Arial"/>
                <a:cs typeface="Arial"/>
              </a:rPr>
              <a:t>please</a:t>
            </a:r>
            <a:r>
              <a:rPr lang="en-GB">
                <a:latin typeface="Arial"/>
                <a:cs typeface="Arial"/>
              </a:rPr>
              <a:t> remind learners that attention to detail in research, the product proposal and planning will assist them in creating their interactive media product </a:t>
            </a:r>
          </a:p>
        </p:txBody>
      </p:sp>
      <p:pic>
        <p:nvPicPr>
          <p:cNvPr id="4" name="Recorded Sound">
            <a:hlinkClick r:id="" action="ppaction://media"/>
            <a:extLst>
              <a:ext uri="{FF2B5EF4-FFF2-40B4-BE49-F238E27FC236}">
                <a16:creationId xmlns:a16="http://schemas.microsoft.com/office/drawing/2014/main" id="{7E6A34BB-CA3F-4F30-D12D-0714B21DC74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08196" y="5209876"/>
            <a:ext cx="406400" cy="406400"/>
          </a:xfrm>
          <a:prstGeom prst="rect">
            <a:avLst/>
          </a:prstGeom>
        </p:spPr>
      </p:pic>
    </p:spTree>
    <p:extLst>
      <p:ext uri="{BB962C8B-B14F-4D97-AF65-F5344CB8AC3E}">
        <p14:creationId xmlns:p14="http://schemas.microsoft.com/office/powerpoint/2010/main" val="2961102838"/>
      </p:ext>
    </p:extLst>
  </p:cSld>
  <p:clrMapOvr>
    <a:masterClrMapping/>
  </p:clrMapOvr>
  <mc:AlternateContent xmlns:mc="http://schemas.openxmlformats.org/markup-compatibility/2006" xmlns:p14="http://schemas.microsoft.com/office/powerpoint/2010/main">
    <mc:Choice Requires="p14">
      <p:transition spd="slow" p14:dur="2000" advTm="57054"/>
    </mc:Choice>
    <mc:Fallback xmlns="">
      <p:transition spd="slow" advTm="570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0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CAB01-F251-9542-941F-2E0FF9927BD4}"/>
              </a:ext>
            </a:extLst>
          </p:cNvPr>
          <p:cNvSpPr>
            <a:spLocks noGrp="1"/>
          </p:cNvSpPr>
          <p:nvPr>
            <p:ph type="title"/>
          </p:nvPr>
        </p:nvSpPr>
        <p:spPr>
          <a:xfrm>
            <a:off x="634240" y="2770690"/>
            <a:ext cx="8062237" cy="1829019"/>
          </a:xfrm>
        </p:spPr>
        <p:txBody>
          <a:bodyPr lIns="91440" tIns="45720" rIns="91440" bIns="45720" anchor="t">
            <a:noAutofit/>
          </a:bodyPr>
          <a:lstStyle/>
          <a:p>
            <a:r>
              <a:rPr lang="en-US" sz="3600" dirty="0">
                <a:latin typeface="Verdana"/>
                <a:ea typeface="Verdana"/>
              </a:rPr>
              <a:t>NCFE Level 1/2 Technical Award in Interactive Media </a:t>
            </a:r>
            <a:br>
              <a:rPr lang="en-US" sz="3600" dirty="0">
                <a:latin typeface="Verdana"/>
                <a:ea typeface="Verdana"/>
              </a:rPr>
            </a:br>
            <a:r>
              <a:rPr lang="en-US" sz="3600" dirty="0">
                <a:latin typeface="Verdana"/>
                <a:ea typeface="Verdana"/>
              </a:rPr>
              <a:t>603/7005/1</a:t>
            </a:r>
            <a:endParaRPr lang="en-US" sz="3600" dirty="0"/>
          </a:p>
        </p:txBody>
      </p:sp>
      <p:pic>
        <p:nvPicPr>
          <p:cNvPr id="3" name="Recorded Sound">
            <a:hlinkClick r:id="" action="ppaction://media"/>
            <a:extLst>
              <a:ext uri="{FF2B5EF4-FFF2-40B4-BE49-F238E27FC236}">
                <a16:creationId xmlns:a16="http://schemas.microsoft.com/office/drawing/2014/main" id="{656C552F-1F94-5DCA-5B57-A4E6303710D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463314" y="4396509"/>
            <a:ext cx="406400" cy="406400"/>
          </a:xfrm>
          <a:prstGeom prst="rect">
            <a:avLst/>
          </a:prstGeom>
        </p:spPr>
      </p:pic>
    </p:spTree>
    <p:extLst>
      <p:ext uri="{BB962C8B-B14F-4D97-AF65-F5344CB8AC3E}">
        <p14:creationId xmlns:p14="http://schemas.microsoft.com/office/powerpoint/2010/main" val="743246157"/>
      </p:ext>
    </p:extLst>
  </p:cSld>
  <p:clrMapOvr>
    <a:masterClrMapping/>
  </p:clrMapOvr>
  <mc:AlternateContent xmlns:mc="http://schemas.openxmlformats.org/markup-compatibility/2006" xmlns:p14="http://schemas.microsoft.com/office/powerpoint/2010/main">
    <mc:Choice Requires="p14">
      <p:transition spd="slow" p14:dur="2000" advTm="11044"/>
    </mc:Choice>
    <mc:Fallback xmlns="">
      <p:transition spd="slow" advTm="110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3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0193-FEC3-6240-BDF9-33C9C4655126}"/>
              </a:ext>
            </a:extLst>
          </p:cNvPr>
          <p:cNvSpPr>
            <a:spLocks noGrp="1"/>
          </p:cNvSpPr>
          <p:nvPr>
            <p:ph type="title"/>
          </p:nvPr>
        </p:nvSpPr>
        <p:spPr/>
        <p:txBody>
          <a:bodyPr lIns="91440" tIns="45720" rIns="91440" bIns="45720" anchor="t">
            <a:noAutofit/>
          </a:bodyPr>
          <a:lstStyle/>
          <a:p>
            <a:r>
              <a:rPr lang="en-US" sz="3200" dirty="0">
                <a:latin typeface="Arial"/>
                <a:ea typeface="Verdana"/>
              </a:rPr>
              <a:t>Objective and Aim</a:t>
            </a:r>
          </a:p>
        </p:txBody>
      </p:sp>
      <p:sp>
        <p:nvSpPr>
          <p:cNvPr id="3" name="Text Placeholder 2">
            <a:extLst>
              <a:ext uri="{FF2B5EF4-FFF2-40B4-BE49-F238E27FC236}">
                <a16:creationId xmlns:a16="http://schemas.microsoft.com/office/drawing/2014/main" id="{F5914C87-A563-DD44-9E2C-69C4C9B82F6A}"/>
              </a:ext>
            </a:extLst>
          </p:cNvPr>
          <p:cNvSpPr>
            <a:spLocks noGrp="1"/>
          </p:cNvSpPr>
          <p:nvPr>
            <p:ph type="body" sz="quarter" idx="10"/>
          </p:nvPr>
        </p:nvSpPr>
        <p:spPr/>
        <p:txBody>
          <a:bodyPr lIns="91440" tIns="45720" rIns="91440" bIns="45720" anchor="t"/>
          <a:lstStyle/>
          <a:p>
            <a:r>
              <a:rPr lang="en-GB" b="1" dirty="0">
                <a:latin typeface="Arial"/>
                <a:cs typeface="Arial"/>
              </a:rPr>
              <a:t>Training objective:</a:t>
            </a:r>
            <a:r>
              <a:rPr lang="en-GB" dirty="0">
                <a:latin typeface="Arial"/>
                <a:cs typeface="Arial"/>
              </a:rPr>
              <a:t> To promote consistency in marking and evaluation across assessors by collaboratively reviewing and aligning assessment objectives and expectations.</a:t>
            </a:r>
          </a:p>
          <a:p>
            <a:r>
              <a:rPr lang="en-GB" b="1">
                <a:latin typeface="Arial"/>
                <a:cs typeface="Arial"/>
              </a:rPr>
              <a:t>Training </a:t>
            </a:r>
            <a:r>
              <a:rPr lang="en-GB" b="1" dirty="0">
                <a:latin typeface="Arial"/>
                <a:cs typeface="Arial"/>
              </a:rPr>
              <a:t>aim</a:t>
            </a:r>
            <a:r>
              <a:rPr lang="en-GB" b="1">
                <a:latin typeface="Arial"/>
                <a:cs typeface="Arial"/>
              </a:rPr>
              <a:t>:</a:t>
            </a:r>
            <a:r>
              <a:rPr lang="en-GB">
                <a:latin typeface="Arial"/>
                <a:cs typeface="Arial"/>
              </a:rPr>
              <a:t> </a:t>
            </a:r>
            <a:r>
              <a:rPr lang="en-GB" dirty="0">
                <a:latin typeface="Arial"/>
                <a:cs typeface="Arial"/>
              </a:rPr>
              <a:t>The purpose of the standardisation training is to provide delivery teams with an opportunity to reflect on the 2024/2025 Non-Exam Assessment (NEA), using the Chief Moderator(CM) report and learner work examples. This will support teams in reviewing marks, ensuring consistency in marking, and building confidence in preparation for the 2025/2026 assessment window.</a:t>
            </a:r>
            <a:endParaRPr lang="en-US" dirty="0">
              <a:latin typeface="Arial"/>
              <a:cs typeface="Arial"/>
            </a:endParaRPr>
          </a:p>
        </p:txBody>
      </p:sp>
      <p:pic>
        <p:nvPicPr>
          <p:cNvPr id="4" name="Recorded Sound">
            <a:hlinkClick r:id="" action="ppaction://media"/>
            <a:extLst>
              <a:ext uri="{FF2B5EF4-FFF2-40B4-BE49-F238E27FC236}">
                <a16:creationId xmlns:a16="http://schemas.microsoft.com/office/drawing/2014/main" id="{5F2C673A-879E-38BB-E267-AE0EF35FF13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826171" y="4865914"/>
            <a:ext cx="406400" cy="406400"/>
          </a:xfrm>
          <a:prstGeom prst="rect">
            <a:avLst/>
          </a:prstGeom>
        </p:spPr>
      </p:pic>
    </p:spTree>
    <p:extLst>
      <p:ext uri="{BB962C8B-B14F-4D97-AF65-F5344CB8AC3E}">
        <p14:creationId xmlns:p14="http://schemas.microsoft.com/office/powerpoint/2010/main" val="3484380438"/>
      </p:ext>
    </p:extLst>
  </p:cSld>
  <p:clrMapOvr>
    <a:masterClrMapping/>
  </p:clrMapOvr>
  <mc:AlternateContent xmlns:mc="http://schemas.openxmlformats.org/markup-compatibility/2006" xmlns:p14="http://schemas.microsoft.com/office/powerpoint/2010/main">
    <mc:Choice Requires="p14">
      <p:transition spd="slow" p14:dur="2000" advTm="40252"/>
    </mc:Choice>
    <mc:Fallback xmlns="">
      <p:transition spd="slow" advTm="402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2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dirty="0">
                <a:latin typeface="Arial"/>
                <a:ea typeface="Verdana"/>
              </a:rPr>
              <a:t>Materials to support presentation: </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endParaRPr lang="en-US" sz="1800">
              <a:latin typeface="Arial"/>
              <a:cs typeface="Arial"/>
            </a:endParaRPr>
          </a:p>
          <a:p>
            <a:r>
              <a:rPr lang="en-US" dirty="0">
                <a:latin typeface="Arial"/>
                <a:cs typeface="Arial"/>
              </a:rPr>
              <a:t>To be downloaded from the NCFE website on the qualification page:</a:t>
            </a:r>
          </a:p>
          <a:p>
            <a:pPr marL="800100" lvl="1" indent="-342900">
              <a:buFont typeface="Arial" panose="020B0604020202020204" pitchFamily="34" charset="0"/>
              <a:buChar char="•"/>
            </a:pPr>
            <a:r>
              <a:rPr lang="en-US" sz="2000" dirty="0">
                <a:latin typeface="Arial"/>
                <a:cs typeface="Arial"/>
              </a:rPr>
              <a:t>Tutor Guidance document</a:t>
            </a:r>
          </a:p>
          <a:p>
            <a:pPr marL="800100" lvl="1" indent="-342900">
              <a:buFont typeface="Arial" panose="020B0604020202020204" pitchFamily="34" charset="0"/>
              <a:buChar char="•"/>
            </a:pPr>
            <a:r>
              <a:rPr lang="en-US" sz="2000" dirty="0">
                <a:latin typeface="Arial"/>
                <a:cs typeface="Arial"/>
              </a:rPr>
              <a:t>Summer 25 Chief Examiner/Chief Moderator report</a:t>
            </a:r>
          </a:p>
          <a:p>
            <a:pPr lvl="1"/>
            <a:endParaRPr lang="en-US" sz="1800">
              <a:highlight>
                <a:srgbClr val="FFFF00"/>
              </a:highlight>
              <a:latin typeface="Arial"/>
              <a:cs typeface="Arial"/>
            </a:endParaRPr>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p:txBody>
      </p:sp>
      <p:pic>
        <p:nvPicPr>
          <p:cNvPr id="4" name="Recorded Sound">
            <a:hlinkClick r:id="" action="ppaction://media"/>
            <a:extLst>
              <a:ext uri="{FF2B5EF4-FFF2-40B4-BE49-F238E27FC236}">
                <a16:creationId xmlns:a16="http://schemas.microsoft.com/office/drawing/2014/main" id="{E86D4C37-2603-5372-9C14-6126A839389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50514" y="4054764"/>
            <a:ext cx="406400" cy="406400"/>
          </a:xfrm>
          <a:prstGeom prst="rect">
            <a:avLst/>
          </a:prstGeom>
        </p:spPr>
      </p:pic>
    </p:spTree>
    <p:extLst>
      <p:ext uri="{BB962C8B-B14F-4D97-AF65-F5344CB8AC3E}">
        <p14:creationId xmlns:p14="http://schemas.microsoft.com/office/powerpoint/2010/main" val="356155535"/>
      </p:ext>
    </p:extLst>
  </p:cSld>
  <p:clrMapOvr>
    <a:masterClrMapping/>
  </p:clrMapOvr>
  <mc:AlternateContent xmlns:mc="http://schemas.openxmlformats.org/markup-compatibility/2006" xmlns:p14="http://schemas.microsoft.com/office/powerpoint/2010/main">
    <mc:Choice Requires="p14">
      <p:transition spd="slow" p14:dur="2000" advTm="17066"/>
    </mc:Choice>
    <mc:Fallback xmlns="">
      <p:transition spd="slow" advTm="170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0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dirty="0">
                <a:latin typeface="Arial"/>
                <a:ea typeface="Verdana"/>
                <a:cs typeface="Arial"/>
              </a:rPr>
              <a:t>Presentation Agenda </a:t>
            </a:r>
            <a:br>
              <a:rPr lang="en-US">
                <a:latin typeface="Arial" panose="020B0604020202020204" pitchFamily="34" charset="0"/>
                <a:cs typeface="Arial" panose="020B0604020202020204" pitchFamily="34" charset="0"/>
              </a:rPr>
            </a:br>
            <a:br>
              <a:rPr lang="en-US">
                <a:latin typeface="Arial" panose="020B0604020202020204" pitchFamily="34" charset="0"/>
                <a:cs typeface="Arial" panose="020B0604020202020204" pitchFamily="34" charset="0"/>
              </a:rPr>
            </a:br>
            <a:endParaRPr lang="en-US"/>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pPr marL="285750" indent="-285750">
              <a:buFont typeface="Arial" panose="020B0604020202020204" pitchFamily="34" charset="0"/>
              <a:buChar char="•"/>
            </a:pPr>
            <a:r>
              <a:rPr lang="en-US" dirty="0">
                <a:latin typeface="Arial"/>
                <a:cs typeface="Arial"/>
              </a:rPr>
              <a:t>Review of CM report </a:t>
            </a:r>
          </a:p>
          <a:p>
            <a:pPr marL="285750" indent="-285750">
              <a:buFont typeface="Arial" panose="020B0604020202020204" pitchFamily="34" charset="0"/>
              <a:buChar char="•"/>
            </a:pPr>
            <a:r>
              <a:rPr lang="en-US" dirty="0">
                <a:latin typeface="Arial"/>
                <a:cs typeface="Arial"/>
              </a:rPr>
              <a:t>optional activities</a:t>
            </a:r>
          </a:p>
          <a:p>
            <a:pPr marL="285750" indent="-285750">
              <a:buFont typeface="Arial" panose="020B0604020202020204" pitchFamily="34" charset="0"/>
              <a:buChar char="•"/>
            </a:pPr>
            <a:r>
              <a:rPr lang="en-US" dirty="0">
                <a:latin typeface="Arial"/>
                <a:cs typeface="Arial"/>
              </a:rPr>
              <a:t>top tips for this assessment window. </a:t>
            </a:r>
          </a:p>
          <a:p>
            <a:pPr marL="285750" indent="-285750">
              <a:buFont typeface="Arial" panose="020B0604020202020204" pitchFamily="34" charset="0"/>
              <a:buChar char="•"/>
            </a:pPr>
            <a:endParaRPr lang="en-US" sz="1600"/>
          </a:p>
          <a:p>
            <a:endParaRPr lang="en-US"/>
          </a:p>
          <a:p>
            <a:endParaRPr lang="en-US"/>
          </a:p>
        </p:txBody>
      </p:sp>
      <p:pic>
        <p:nvPicPr>
          <p:cNvPr id="4" name="Recorded Sound">
            <a:hlinkClick r:id="" action="ppaction://media"/>
            <a:extLst>
              <a:ext uri="{FF2B5EF4-FFF2-40B4-BE49-F238E27FC236}">
                <a16:creationId xmlns:a16="http://schemas.microsoft.com/office/drawing/2014/main" id="{6AD861F7-39D4-ED4C-5BF1-6EEEFFB3183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865913969"/>
      </p:ext>
    </p:extLst>
  </p:cSld>
  <p:clrMapOvr>
    <a:masterClrMapping/>
  </p:clrMapOvr>
  <mc:AlternateContent xmlns:mc="http://schemas.openxmlformats.org/markup-compatibility/2006" xmlns:p14="http://schemas.microsoft.com/office/powerpoint/2010/main">
    <mc:Choice Requires="p14">
      <p:transition spd="slow" p14:dur="2000" advTm="50953"/>
    </mc:Choice>
    <mc:Fallback xmlns="">
      <p:transition spd="slow" advTm="509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95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lIns="91440" tIns="45720" rIns="91440" bIns="45720" anchor="t">
            <a:noAutofit/>
          </a:bodyPr>
          <a:lstStyle/>
          <a:p>
            <a:r>
              <a:rPr lang="en-US" sz="3200" dirty="0">
                <a:latin typeface="Arial"/>
                <a:ea typeface="Verdana"/>
                <a:cs typeface="Arial"/>
              </a:rPr>
              <a:t>CM Report</a:t>
            </a:r>
          </a:p>
        </p:txBody>
      </p:sp>
      <p:pic>
        <p:nvPicPr>
          <p:cNvPr id="3" name="Recorded Sound">
            <a:hlinkClick r:id="" action="ppaction://media"/>
            <a:extLst>
              <a:ext uri="{FF2B5EF4-FFF2-40B4-BE49-F238E27FC236}">
                <a16:creationId xmlns:a16="http://schemas.microsoft.com/office/drawing/2014/main" id="{ECD78235-FAA0-BE7F-1150-D040B95CCFC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91721819"/>
      </p:ext>
    </p:extLst>
  </p:cSld>
  <p:clrMapOvr>
    <a:masterClrMapping/>
  </p:clrMapOvr>
  <mc:AlternateContent xmlns:mc="http://schemas.openxmlformats.org/markup-compatibility/2006" xmlns:p14="http://schemas.microsoft.com/office/powerpoint/2010/main">
    <mc:Choice Requires="p14">
      <p:transition spd="slow" p14:dur="2000" advTm="67899"/>
    </mc:Choice>
    <mc:Fallback xmlns="">
      <p:transition spd="slow" advTm="678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8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F8E1671-E405-F9C5-79EB-2EE722C2E6C0}"/>
              </a:ext>
            </a:extLst>
          </p:cNvPr>
          <p:cNvSpPr txBox="1"/>
          <p:nvPr/>
        </p:nvSpPr>
        <p:spPr>
          <a:xfrm>
            <a:off x="2520950" y="442753"/>
            <a:ext cx="2743200"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latin typeface="Arial"/>
                <a:cs typeface="Arial"/>
              </a:rPr>
              <a:t>Task 1</a:t>
            </a:r>
          </a:p>
          <a:p>
            <a:endParaRPr lang="en-GB">
              <a:latin typeface="Arial" panose="020B0604020202020204" pitchFamily="34" charset="0"/>
              <a:cs typeface="Arial" panose="020B0604020202020204" pitchFamily="34" charset="0"/>
            </a:endParaRPr>
          </a:p>
        </p:txBody>
      </p:sp>
      <p:pic>
        <p:nvPicPr>
          <p:cNvPr id="3" name="Picture 2" descr="A screenshot of a computer screen&#10;&#10;AI-generated content may be incorrect.">
            <a:extLst>
              <a:ext uri="{FF2B5EF4-FFF2-40B4-BE49-F238E27FC236}">
                <a16:creationId xmlns:a16="http://schemas.microsoft.com/office/drawing/2014/main" id="{17173978-4C01-0C97-83E1-3E1B561733A0}"/>
              </a:ext>
            </a:extLst>
          </p:cNvPr>
          <p:cNvPicPr>
            <a:picLocks noChangeAspect="1"/>
          </p:cNvPicPr>
          <p:nvPr/>
        </p:nvPicPr>
        <p:blipFill>
          <a:blip r:embed="rId5"/>
          <a:stretch>
            <a:fillRect/>
          </a:stretch>
        </p:blipFill>
        <p:spPr>
          <a:xfrm>
            <a:off x="904965" y="1058353"/>
            <a:ext cx="3524070" cy="1707671"/>
          </a:xfrm>
          <a:prstGeom prst="rect">
            <a:avLst/>
          </a:prstGeom>
        </p:spPr>
      </p:pic>
      <p:pic>
        <p:nvPicPr>
          <p:cNvPr id="4" name="Picture 3" descr="A screenshot of a website&#10;&#10;AI-generated content may be incorrect.">
            <a:extLst>
              <a:ext uri="{FF2B5EF4-FFF2-40B4-BE49-F238E27FC236}">
                <a16:creationId xmlns:a16="http://schemas.microsoft.com/office/drawing/2014/main" id="{E43C9721-E73F-4C1E-A62B-A185A1498F61}"/>
              </a:ext>
            </a:extLst>
          </p:cNvPr>
          <p:cNvPicPr>
            <a:picLocks noChangeAspect="1"/>
          </p:cNvPicPr>
          <p:nvPr/>
        </p:nvPicPr>
        <p:blipFill>
          <a:blip r:embed="rId6"/>
          <a:stretch>
            <a:fillRect/>
          </a:stretch>
        </p:blipFill>
        <p:spPr>
          <a:xfrm>
            <a:off x="871539" y="2759824"/>
            <a:ext cx="3519038" cy="1640279"/>
          </a:xfrm>
          <a:prstGeom prst="rect">
            <a:avLst/>
          </a:prstGeom>
        </p:spPr>
      </p:pic>
      <p:pic>
        <p:nvPicPr>
          <p:cNvPr id="5" name="Picture 4" descr="A screenshot of a website&#10;&#10;AI-generated content may be incorrect.">
            <a:extLst>
              <a:ext uri="{FF2B5EF4-FFF2-40B4-BE49-F238E27FC236}">
                <a16:creationId xmlns:a16="http://schemas.microsoft.com/office/drawing/2014/main" id="{96A66963-3769-AE5E-8400-87C901027DF1}"/>
              </a:ext>
            </a:extLst>
          </p:cNvPr>
          <p:cNvPicPr>
            <a:picLocks noChangeAspect="1"/>
          </p:cNvPicPr>
          <p:nvPr/>
        </p:nvPicPr>
        <p:blipFill>
          <a:blip r:embed="rId7"/>
          <a:stretch>
            <a:fillRect/>
          </a:stretch>
        </p:blipFill>
        <p:spPr>
          <a:xfrm>
            <a:off x="876120" y="4418073"/>
            <a:ext cx="3596137" cy="1745592"/>
          </a:xfrm>
          <a:prstGeom prst="rect">
            <a:avLst/>
          </a:prstGeom>
        </p:spPr>
      </p:pic>
      <p:pic>
        <p:nvPicPr>
          <p:cNvPr id="6" name="Picture 5" descr="A screenshot of a website&#10;&#10;AI-generated content may be incorrect.">
            <a:extLst>
              <a:ext uri="{FF2B5EF4-FFF2-40B4-BE49-F238E27FC236}">
                <a16:creationId xmlns:a16="http://schemas.microsoft.com/office/drawing/2014/main" id="{3B75E92B-3A87-3916-81BC-F15FCE9D3A11}"/>
              </a:ext>
            </a:extLst>
          </p:cNvPr>
          <p:cNvPicPr>
            <a:picLocks noChangeAspect="1"/>
          </p:cNvPicPr>
          <p:nvPr/>
        </p:nvPicPr>
        <p:blipFill>
          <a:blip r:embed="rId8"/>
          <a:stretch>
            <a:fillRect/>
          </a:stretch>
        </p:blipFill>
        <p:spPr>
          <a:xfrm>
            <a:off x="5371474" y="1096814"/>
            <a:ext cx="2987433" cy="1616374"/>
          </a:xfrm>
          <a:prstGeom prst="rect">
            <a:avLst/>
          </a:prstGeom>
        </p:spPr>
      </p:pic>
      <p:pic>
        <p:nvPicPr>
          <p:cNvPr id="7" name="Picture 6" descr="A text on a white background&#10;&#10;AI-generated content may be incorrect.">
            <a:extLst>
              <a:ext uri="{FF2B5EF4-FFF2-40B4-BE49-F238E27FC236}">
                <a16:creationId xmlns:a16="http://schemas.microsoft.com/office/drawing/2014/main" id="{CB36AFBD-0D25-BB9A-F3D3-B1A08BAF349C}"/>
              </a:ext>
            </a:extLst>
          </p:cNvPr>
          <p:cNvPicPr>
            <a:picLocks noChangeAspect="1"/>
          </p:cNvPicPr>
          <p:nvPr/>
        </p:nvPicPr>
        <p:blipFill>
          <a:blip r:embed="rId9"/>
          <a:stretch>
            <a:fillRect/>
          </a:stretch>
        </p:blipFill>
        <p:spPr>
          <a:xfrm>
            <a:off x="5333194" y="2764587"/>
            <a:ext cx="3035240" cy="1601997"/>
          </a:xfrm>
          <a:prstGeom prst="rect">
            <a:avLst/>
          </a:prstGeom>
        </p:spPr>
      </p:pic>
      <p:pic>
        <p:nvPicPr>
          <p:cNvPr id="8" name="Picture 7" descr="A screenshot of a phone application&#10;&#10;AI-generated content may be incorrect.">
            <a:extLst>
              <a:ext uri="{FF2B5EF4-FFF2-40B4-BE49-F238E27FC236}">
                <a16:creationId xmlns:a16="http://schemas.microsoft.com/office/drawing/2014/main" id="{3F048D3C-66A0-CD4A-83FD-3D72868FF725}"/>
              </a:ext>
            </a:extLst>
          </p:cNvPr>
          <p:cNvPicPr>
            <a:picLocks noChangeAspect="1"/>
          </p:cNvPicPr>
          <p:nvPr/>
        </p:nvPicPr>
        <p:blipFill>
          <a:blip r:embed="rId10"/>
          <a:stretch>
            <a:fillRect/>
          </a:stretch>
        </p:blipFill>
        <p:spPr>
          <a:xfrm>
            <a:off x="5414426" y="4499305"/>
            <a:ext cx="3016548" cy="1626258"/>
          </a:xfrm>
          <a:prstGeom prst="rect">
            <a:avLst/>
          </a:prstGeom>
        </p:spPr>
      </p:pic>
      <p:pic>
        <p:nvPicPr>
          <p:cNvPr id="9" name="Recorded Sound">
            <a:hlinkClick r:id="" action="ppaction://media"/>
            <a:extLst>
              <a:ext uri="{FF2B5EF4-FFF2-40B4-BE49-F238E27FC236}">
                <a16:creationId xmlns:a16="http://schemas.microsoft.com/office/drawing/2014/main" id="{0ACF9760-2330-AD8E-8E79-41110B8F63EC}"/>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0162087" y="4749800"/>
            <a:ext cx="406400" cy="406400"/>
          </a:xfrm>
          <a:prstGeom prst="rect">
            <a:avLst/>
          </a:prstGeom>
        </p:spPr>
      </p:pic>
    </p:spTree>
    <p:extLst>
      <p:ext uri="{BB962C8B-B14F-4D97-AF65-F5344CB8AC3E}">
        <p14:creationId xmlns:p14="http://schemas.microsoft.com/office/powerpoint/2010/main" val="3214261291"/>
      </p:ext>
    </p:extLst>
  </p:cSld>
  <p:clrMapOvr>
    <a:masterClrMapping/>
  </p:clrMapOvr>
  <mc:AlternateContent xmlns:mc="http://schemas.openxmlformats.org/markup-compatibility/2006" xmlns:p14="http://schemas.microsoft.com/office/powerpoint/2010/main">
    <mc:Choice Requires="p14">
      <p:transition spd="slow" p14:dur="2000" advTm="77783"/>
    </mc:Choice>
    <mc:Fallback xmlns="">
      <p:transition spd="slow" advTm="777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78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3D975-74CD-E725-CA7E-5BBC8257E86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45E202A-7409-9F74-E085-4386D0EDFCCF}"/>
              </a:ext>
            </a:extLst>
          </p:cNvPr>
          <p:cNvSpPr txBox="1"/>
          <p:nvPr/>
        </p:nvSpPr>
        <p:spPr>
          <a:xfrm>
            <a:off x="2520950" y="442753"/>
            <a:ext cx="2743200"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latin typeface="Arial"/>
                <a:cs typeface="Arial"/>
              </a:rPr>
              <a:t>Task 2</a:t>
            </a:r>
          </a:p>
          <a:p>
            <a:endParaRPr lang="en-GB">
              <a:latin typeface="Arial" panose="020B0604020202020204" pitchFamily="34" charset="0"/>
              <a:cs typeface="Arial" panose="020B0604020202020204" pitchFamily="34" charset="0"/>
            </a:endParaRPr>
          </a:p>
        </p:txBody>
      </p:sp>
      <p:pic>
        <p:nvPicPr>
          <p:cNvPr id="3" name="Picture 2" descr="A diagram of a diagram&#10;&#10;AI-generated content may be incorrect.">
            <a:extLst>
              <a:ext uri="{FF2B5EF4-FFF2-40B4-BE49-F238E27FC236}">
                <a16:creationId xmlns:a16="http://schemas.microsoft.com/office/drawing/2014/main" id="{4989691C-D0D3-ACA1-C454-32B2BC891FE9}"/>
              </a:ext>
            </a:extLst>
          </p:cNvPr>
          <p:cNvPicPr>
            <a:picLocks noChangeAspect="1"/>
          </p:cNvPicPr>
          <p:nvPr/>
        </p:nvPicPr>
        <p:blipFill>
          <a:blip r:embed="rId5"/>
          <a:stretch>
            <a:fillRect/>
          </a:stretch>
        </p:blipFill>
        <p:spPr>
          <a:xfrm>
            <a:off x="654799" y="1087108"/>
            <a:ext cx="3248025" cy="1908954"/>
          </a:xfrm>
          <a:prstGeom prst="rect">
            <a:avLst/>
          </a:prstGeom>
        </p:spPr>
      </p:pic>
      <p:pic>
        <p:nvPicPr>
          <p:cNvPr id="4" name="Picture 3" descr="A graph with red squares and black text&#10;&#10;AI-generated content may be incorrect.">
            <a:extLst>
              <a:ext uri="{FF2B5EF4-FFF2-40B4-BE49-F238E27FC236}">
                <a16:creationId xmlns:a16="http://schemas.microsoft.com/office/drawing/2014/main" id="{081C9ACE-C4AF-CFD7-83F3-C124028E8DF4}"/>
              </a:ext>
            </a:extLst>
          </p:cNvPr>
          <p:cNvPicPr>
            <a:picLocks noChangeAspect="1"/>
          </p:cNvPicPr>
          <p:nvPr/>
        </p:nvPicPr>
        <p:blipFill>
          <a:blip r:embed="rId6"/>
          <a:stretch>
            <a:fillRect/>
          </a:stretch>
        </p:blipFill>
        <p:spPr>
          <a:xfrm>
            <a:off x="568984" y="2980247"/>
            <a:ext cx="3333391" cy="1932677"/>
          </a:xfrm>
          <a:prstGeom prst="rect">
            <a:avLst/>
          </a:prstGeom>
        </p:spPr>
      </p:pic>
      <p:pic>
        <p:nvPicPr>
          <p:cNvPr id="5" name="Picture 4" descr="A mind map with text and words&#10;&#10;AI-generated content may be incorrect.">
            <a:extLst>
              <a:ext uri="{FF2B5EF4-FFF2-40B4-BE49-F238E27FC236}">
                <a16:creationId xmlns:a16="http://schemas.microsoft.com/office/drawing/2014/main" id="{93461B9C-D186-F961-2538-2309D2D5F460}"/>
              </a:ext>
            </a:extLst>
          </p:cNvPr>
          <p:cNvPicPr>
            <a:picLocks noChangeAspect="1"/>
          </p:cNvPicPr>
          <p:nvPr/>
        </p:nvPicPr>
        <p:blipFill>
          <a:blip r:embed="rId7"/>
          <a:stretch>
            <a:fillRect/>
          </a:stretch>
        </p:blipFill>
        <p:spPr>
          <a:xfrm>
            <a:off x="3900129" y="1427223"/>
            <a:ext cx="3313442" cy="1961970"/>
          </a:xfrm>
          <a:prstGeom prst="rect">
            <a:avLst/>
          </a:prstGeom>
        </p:spPr>
      </p:pic>
      <p:pic>
        <p:nvPicPr>
          <p:cNvPr id="6" name="Picture 5" descr="A computer monitor with a screen&#10;&#10;AI-generated content may be incorrect.">
            <a:extLst>
              <a:ext uri="{FF2B5EF4-FFF2-40B4-BE49-F238E27FC236}">
                <a16:creationId xmlns:a16="http://schemas.microsoft.com/office/drawing/2014/main" id="{F88F7AD4-E7E8-E987-2BED-16F49D9D87C7}"/>
              </a:ext>
            </a:extLst>
          </p:cNvPr>
          <p:cNvPicPr>
            <a:picLocks noChangeAspect="1"/>
          </p:cNvPicPr>
          <p:nvPr/>
        </p:nvPicPr>
        <p:blipFill>
          <a:blip r:embed="rId8"/>
          <a:stretch>
            <a:fillRect/>
          </a:stretch>
        </p:blipFill>
        <p:spPr>
          <a:xfrm>
            <a:off x="3895186" y="3406626"/>
            <a:ext cx="3294573" cy="1597505"/>
          </a:xfrm>
          <a:prstGeom prst="rect">
            <a:avLst/>
          </a:prstGeom>
        </p:spPr>
      </p:pic>
      <p:pic>
        <p:nvPicPr>
          <p:cNvPr id="7" name="Picture 6" descr="A computer keyboard and a keyboard&#10;&#10;AI-generated content may be incorrect.">
            <a:extLst>
              <a:ext uri="{FF2B5EF4-FFF2-40B4-BE49-F238E27FC236}">
                <a16:creationId xmlns:a16="http://schemas.microsoft.com/office/drawing/2014/main" id="{B8CA4C71-7AFF-07CF-F321-C025CFEAC6C6}"/>
              </a:ext>
            </a:extLst>
          </p:cNvPr>
          <p:cNvPicPr>
            <a:picLocks noChangeAspect="1"/>
          </p:cNvPicPr>
          <p:nvPr/>
        </p:nvPicPr>
        <p:blipFill>
          <a:blip r:embed="rId9"/>
          <a:stretch>
            <a:fillRect/>
          </a:stretch>
        </p:blipFill>
        <p:spPr>
          <a:xfrm>
            <a:off x="7201979" y="3415971"/>
            <a:ext cx="3668384" cy="1578816"/>
          </a:xfrm>
          <a:prstGeom prst="rect">
            <a:avLst/>
          </a:prstGeom>
        </p:spPr>
      </p:pic>
      <p:pic>
        <p:nvPicPr>
          <p:cNvPr id="8" name="Recorded Sound">
            <a:hlinkClick r:id="" action="ppaction://media"/>
            <a:extLst>
              <a:ext uri="{FF2B5EF4-FFF2-40B4-BE49-F238E27FC236}">
                <a16:creationId xmlns:a16="http://schemas.microsoft.com/office/drawing/2014/main" id="{58077D4F-ADBE-C387-E202-24919BCC841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2492469829"/>
      </p:ext>
    </p:extLst>
  </p:cSld>
  <p:clrMapOvr>
    <a:masterClrMapping/>
  </p:clrMapOvr>
  <mc:AlternateContent xmlns:mc="http://schemas.openxmlformats.org/markup-compatibility/2006" xmlns:p14="http://schemas.microsoft.com/office/powerpoint/2010/main">
    <mc:Choice Requires="p14">
      <p:transition spd="slow" p14:dur="2000" advTm="109414"/>
    </mc:Choice>
    <mc:Fallback xmlns="">
      <p:transition spd="slow" advTm="1094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1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dirty="0">
                <a:latin typeface="Arial"/>
                <a:ea typeface="Verdana"/>
              </a:rPr>
              <a:t>Activity 1</a:t>
            </a:r>
          </a:p>
        </p:txBody>
      </p:sp>
      <p:pic>
        <p:nvPicPr>
          <p:cNvPr id="4" name="Picture 3" descr="A colorful wheel with text&#10;&#10;AI-generated content may be incorrect.">
            <a:extLst>
              <a:ext uri="{FF2B5EF4-FFF2-40B4-BE49-F238E27FC236}">
                <a16:creationId xmlns:a16="http://schemas.microsoft.com/office/drawing/2014/main" id="{E39B475A-A2CF-31D8-07F0-50130743F14E}"/>
              </a:ext>
            </a:extLst>
          </p:cNvPr>
          <p:cNvPicPr>
            <a:picLocks noChangeAspect="1"/>
          </p:cNvPicPr>
          <p:nvPr/>
        </p:nvPicPr>
        <p:blipFill>
          <a:blip r:embed="rId5"/>
          <a:stretch>
            <a:fillRect/>
          </a:stretch>
        </p:blipFill>
        <p:spPr>
          <a:xfrm>
            <a:off x="435185" y="1911740"/>
            <a:ext cx="2781481" cy="1453014"/>
          </a:xfrm>
          <a:prstGeom prst="rect">
            <a:avLst/>
          </a:prstGeom>
        </p:spPr>
      </p:pic>
      <p:pic>
        <p:nvPicPr>
          <p:cNvPr id="5" name="Picture 4" descr="A chart with text overlay&#10;&#10;AI-generated content may be incorrect.">
            <a:extLst>
              <a:ext uri="{FF2B5EF4-FFF2-40B4-BE49-F238E27FC236}">
                <a16:creationId xmlns:a16="http://schemas.microsoft.com/office/drawing/2014/main" id="{2AF8E885-C217-BF08-B190-5141740633A3}"/>
              </a:ext>
            </a:extLst>
          </p:cNvPr>
          <p:cNvPicPr>
            <a:picLocks noChangeAspect="1"/>
          </p:cNvPicPr>
          <p:nvPr/>
        </p:nvPicPr>
        <p:blipFill>
          <a:blip r:embed="rId6"/>
          <a:stretch>
            <a:fillRect/>
          </a:stretch>
        </p:blipFill>
        <p:spPr>
          <a:xfrm>
            <a:off x="425930" y="3430978"/>
            <a:ext cx="2814368" cy="1448160"/>
          </a:xfrm>
          <a:prstGeom prst="rect">
            <a:avLst/>
          </a:prstGeom>
        </p:spPr>
      </p:pic>
      <p:pic>
        <p:nvPicPr>
          <p:cNvPr id="6" name="Picture 5" descr="A person holding a cup of coffee&#10;&#10;AI-generated content may be incorrect.">
            <a:extLst>
              <a:ext uri="{FF2B5EF4-FFF2-40B4-BE49-F238E27FC236}">
                <a16:creationId xmlns:a16="http://schemas.microsoft.com/office/drawing/2014/main" id="{A7863008-A8E5-6075-EAE9-FB1333E08701}"/>
              </a:ext>
            </a:extLst>
          </p:cNvPr>
          <p:cNvPicPr>
            <a:picLocks noChangeAspect="1"/>
          </p:cNvPicPr>
          <p:nvPr/>
        </p:nvPicPr>
        <p:blipFill>
          <a:blip r:embed="rId7"/>
          <a:stretch>
            <a:fillRect/>
          </a:stretch>
        </p:blipFill>
        <p:spPr>
          <a:xfrm>
            <a:off x="382617" y="4868713"/>
            <a:ext cx="2857860" cy="1678198"/>
          </a:xfrm>
          <a:prstGeom prst="rect">
            <a:avLst/>
          </a:prstGeom>
        </p:spPr>
      </p:pic>
      <p:pic>
        <p:nvPicPr>
          <p:cNvPr id="7" name="Picture 6" descr="A close up of a text&#10;&#10;AI-generated content may be incorrect.">
            <a:extLst>
              <a:ext uri="{FF2B5EF4-FFF2-40B4-BE49-F238E27FC236}">
                <a16:creationId xmlns:a16="http://schemas.microsoft.com/office/drawing/2014/main" id="{72F2891B-A34E-1949-9C57-386C4FBDF3CD}"/>
              </a:ext>
            </a:extLst>
          </p:cNvPr>
          <p:cNvPicPr>
            <a:picLocks noChangeAspect="1"/>
          </p:cNvPicPr>
          <p:nvPr/>
        </p:nvPicPr>
        <p:blipFill>
          <a:blip r:embed="rId8"/>
          <a:stretch>
            <a:fillRect/>
          </a:stretch>
        </p:blipFill>
        <p:spPr>
          <a:xfrm>
            <a:off x="3512030" y="1940495"/>
            <a:ext cx="2853187" cy="1481767"/>
          </a:xfrm>
          <a:prstGeom prst="rect">
            <a:avLst/>
          </a:prstGeom>
        </p:spPr>
      </p:pic>
      <p:pic>
        <p:nvPicPr>
          <p:cNvPr id="8" name="Picture 7" descr="A screenshot of a website&#10;&#10;AI-generated content may be incorrect.">
            <a:extLst>
              <a:ext uri="{FF2B5EF4-FFF2-40B4-BE49-F238E27FC236}">
                <a16:creationId xmlns:a16="http://schemas.microsoft.com/office/drawing/2014/main" id="{4057B14A-E903-6D4C-8482-A6F3B6012BEF}"/>
              </a:ext>
            </a:extLst>
          </p:cNvPr>
          <p:cNvPicPr>
            <a:picLocks noChangeAspect="1"/>
          </p:cNvPicPr>
          <p:nvPr/>
        </p:nvPicPr>
        <p:blipFill>
          <a:blip r:embed="rId9"/>
          <a:stretch>
            <a:fillRect/>
          </a:stretch>
        </p:blipFill>
        <p:spPr>
          <a:xfrm>
            <a:off x="3517062" y="3416600"/>
            <a:ext cx="2857500" cy="1491293"/>
          </a:xfrm>
          <a:prstGeom prst="rect">
            <a:avLst/>
          </a:prstGeom>
        </p:spPr>
      </p:pic>
      <p:pic>
        <p:nvPicPr>
          <p:cNvPr id="9" name="Picture 8" descr="A screenshot of a blue and white card&#10;&#10;AI-generated content may be incorrect.">
            <a:extLst>
              <a:ext uri="{FF2B5EF4-FFF2-40B4-BE49-F238E27FC236}">
                <a16:creationId xmlns:a16="http://schemas.microsoft.com/office/drawing/2014/main" id="{AE8AE52B-D351-02E9-9249-8DFFDCFFEF4A}"/>
              </a:ext>
            </a:extLst>
          </p:cNvPr>
          <p:cNvPicPr>
            <a:picLocks noChangeAspect="1"/>
          </p:cNvPicPr>
          <p:nvPr/>
        </p:nvPicPr>
        <p:blipFill>
          <a:blip r:embed="rId10"/>
          <a:stretch>
            <a:fillRect/>
          </a:stretch>
        </p:blipFill>
        <p:spPr>
          <a:xfrm>
            <a:off x="3512209" y="4868534"/>
            <a:ext cx="2838451" cy="1678558"/>
          </a:xfrm>
          <a:prstGeom prst="rect">
            <a:avLst/>
          </a:prstGeom>
        </p:spPr>
      </p:pic>
      <p:pic>
        <p:nvPicPr>
          <p:cNvPr id="10" name="Picture 9" descr="A screenshot of a presentation&#10;&#10;AI-generated content may be incorrect.">
            <a:extLst>
              <a:ext uri="{FF2B5EF4-FFF2-40B4-BE49-F238E27FC236}">
                <a16:creationId xmlns:a16="http://schemas.microsoft.com/office/drawing/2014/main" id="{23C52D64-8626-197F-14E5-C595C5128C1F}"/>
              </a:ext>
            </a:extLst>
          </p:cNvPr>
          <p:cNvPicPr>
            <a:picLocks noChangeAspect="1"/>
          </p:cNvPicPr>
          <p:nvPr/>
        </p:nvPicPr>
        <p:blipFill>
          <a:blip r:embed="rId11"/>
          <a:stretch>
            <a:fillRect/>
          </a:stretch>
        </p:blipFill>
        <p:spPr>
          <a:xfrm>
            <a:off x="6828347" y="1945078"/>
            <a:ext cx="3078552" cy="1472601"/>
          </a:xfrm>
          <a:prstGeom prst="rect">
            <a:avLst/>
          </a:prstGeom>
        </p:spPr>
      </p:pic>
      <p:pic>
        <p:nvPicPr>
          <p:cNvPr id="11" name="Picture 10" descr="A screenshot of a web page&#10;&#10;AI-generated content may be incorrect.">
            <a:extLst>
              <a:ext uri="{FF2B5EF4-FFF2-40B4-BE49-F238E27FC236}">
                <a16:creationId xmlns:a16="http://schemas.microsoft.com/office/drawing/2014/main" id="{E740C0D8-ADF9-3873-DC76-B1F4A2754A80}"/>
              </a:ext>
            </a:extLst>
          </p:cNvPr>
          <p:cNvPicPr>
            <a:picLocks noChangeAspect="1"/>
          </p:cNvPicPr>
          <p:nvPr/>
        </p:nvPicPr>
        <p:blipFill>
          <a:blip r:embed="rId12"/>
          <a:stretch>
            <a:fillRect/>
          </a:stretch>
        </p:blipFill>
        <p:spPr>
          <a:xfrm>
            <a:off x="6832930" y="3814224"/>
            <a:ext cx="3055010" cy="1041101"/>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B75A736C-79A6-CCFB-51A0-403299D08896}"/>
              </a:ext>
            </a:extLst>
          </p:cNvPr>
          <p:cNvPicPr>
            <a:picLocks noChangeAspect="1"/>
          </p:cNvPicPr>
          <p:nvPr/>
        </p:nvPicPr>
        <p:blipFill>
          <a:blip r:embed="rId13"/>
          <a:stretch>
            <a:fillRect/>
          </a:stretch>
        </p:blipFill>
        <p:spPr>
          <a:xfrm>
            <a:off x="6684663" y="4844901"/>
            <a:ext cx="3236525" cy="1840841"/>
          </a:xfrm>
          <a:prstGeom prst="rect">
            <a:avLst/>
          </a:prstGeom>
        </p:spPr>
      </p:pic>
      <p:pic>
        <p:nvPicPr>
          <p:cNvPr id="3" name="Recorded Sound">
            <a:hlinkClick r:id="" action="ppaction://media"/>
            <a:extLst>
              <a:ext uri="{FF2B5EF4-FFF2-40B4-BE49-F238E27FC236}">
                <a16:creationId xmlns:a16="http://schemas.microsoft.com/office/drawing/2014/main" id="{7A76F521-5346-42FF-FF82-0E88A1526773}"/>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5892800" y="3225800"/>
            <a:ext cx="406400" cy="406400"/>
          </a:xfrm>
          <a:prstGeom prst="rect">
            <a:avLst/>
          </a:prstGeom>
        </p:spPr>
      </p:pic>
    </p:spTree>
    <p:extLst>
      <p:ext uri="{BB962C8B-B14F-4D97-AF65-F5344CB8AC3E}">
        <p14:creationId xmlns:p14="http://schemas.microsoft.com/office/powerpoint/2010/main" val="1907306727"/>
      </p:ext>
    </p:extLst>
  </p:cSld>
  <p:clrMapOvr>
    <a:masterClrMapping/>
  </p:clrMapOvr>
  <mc:AlternateContent xmlns:mc="http://schemas.openxmlformats.org/markup-compatibility/2006" xmlns:p14="http://schemas.microsoft.com/office/powerpoint/2010/main">
    <mc:Choice Requires="p14">
      <p:transition spd="slow" p14:dur="2000" advTm="17866"/>
    </mc:Choice>
    <mc:Fallback xmlns="">
      <p:transition spd="slow" advTm="178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8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1800" dirty="0" smtClean="0">
            <a:solidFill>
              <a:schemeClr val="tx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E068F8A5C56804486EF5C76FE82F51F" ma:contentTypeVersion="24" ma:contentTypeDescription="Create a new document." ma:contentTypeScope="" ma:versionID="a150fa085ee10de39c3cf479614b01b9">
  <xsd:schema xmlns:xsd="http://www.w3.org/2001/XMLSchema" xmlns:xs="http://www.w3.org/2001/XMLSchema" xmlns:p="http://schemas.microsoft.com/office/2006/metadata/properties" xmlns:ns1="http://schemas.microsoft.com/sharepoint/v3" xmlns:ns2="61cb4f89-9291-4377-acdd-6ad534f273b0" xmlns:ns3="2910ae0d-d99b-43ae-b7eb-97dae584179d" targetNamespace="http://schemas.microsoft.com/office/2006/metadata/properties" ma:root="true" ma:fieldsID="5321e28bec15a037271cc40b1c686981" ns1:_="" ns2:_="" ns3:_="">
    <xsd:import namespace="http://schemas.microsoft.com/sharepoint/v3"/>
    <xsd:import namespace="61cb4f89-9291-4377-acdd-6ad534f273b0"/>
    <xsd:import namespace="2910ae0d-d99b-43ae-b7eb-97dae584179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Test" minOccurs="0"/>
                <xsd:element ref="ns2:MediaServiceObjectDetectorVersions" minOccurs="0"/>
                <xsd:element ref="ns2:MediaServiceSearchProperties" minOccurs="0"/>
                <xsd:element ref="ns2:Owne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1cb4f89-9291-4377-acdd-6ad534f27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Test" ma:index="24" nillable="true" ma:displayName="Retention Period" ma:format="Dropdown" ma:internalName="Test">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Owner" ma:index="27"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10ae0d-d99b-43ae-b7eb-97dae58417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a97f40-fef8-4a94-96f7-d65f1877b13a}" ma:internalName="TaxCatchAll" ma:showField="CatchAllData" ma:web="2910ae0d-d99b-43ae-b7eb-97dae584179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1cb4f89-9291-4377-acdd-6ad534f273b0">
      <Terms xmlns="http://schemas.microsoft.com/office/infopath/2007/PartnerControls"/>
    </lcf76f155ced4ddcb4097134ff3c332f>
    <TaxCatchAll xmlns="2910ae0d-d99b-43ae-b7eb-97dae584179d" xsi:nil="true"/>
    <Test xmlns="61cb4f89-9291-4377-acdd-6ad534f273b0" xsi:nil="true"/>
    <_ip_UnifiedCompliancePolicyProperties xmlns="http://schemas.microsoft.com/sharepoint/v3" xsi:nil="true"/>
    <Owner xmlns="61cb4f89-9291-4377-acdd-6ad534f273b0">
      <UserInfo>
        <DisplayName/>
        <AccountId xsi:nil="true"/>
        <AccountType/>
      </UserInfo>
    </Owner>
    <SharedWithUsers xmlns="2910ae0d-d99b-43ae-b7eb-97dae584179d">
      <UserInfo>
        <DisplayName>Danielle McCullough</DisplayName>
        <AccountId>359</AccountId>
        <AccountType/>
      </UserInfo>
      <UserInfo>
        <DisplayName>Eniola Karunwi</DisplayName>
        <AccountId>1491</AccountId>
        <AccountType/>
      </UserInfo>
    </SharedWithUsers>
  </documentManagement>
</p:properties>
</file>

<file path=customXml/itemProps1.xml><?xml version="1.0" encoding="utf-8"?>
<ds:datastoreItem xmlns:ds="http://schemas.openxmlformats.org/officeDocument/2006/customXml" ds:itemID="{8FD6BB69-FF27-41DC-A897-ACA6AAAD85FB}">
  <ds:schemaRefs>
    <ds:schemaRef ds:uri="2910ae0d-d99b-43ae-b7eb-97dae584179d"/>
    <ds:schemaRef ds:uri="61cb4f89-9291-4377-acdd-6ad534f273b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5A9C82-9B7C-41B2-989F-C90F367743E5}">
  <ds:schemaRefs>
    <ds:schemaRef ds:uri="http://schemas.microsoft.com/sharepoint/v3/contenttype/forms"/>
  </ds:schemaRefs>
</ds:datastoreItem>
</file>

<file path=customXml/itemProps3.xml><?xml version="1.0" encoding="utf-8"?>
<ds:datastoreItem xmlns:ds="http://schemas.openxmlformats.org/officeDocument/2006/customXml" ds:itemID="{0AF7BE89-CA15-4488-B468-7A6E6469F0D2}">
  <ds:schemaRefs>
    <ds:schemaRef ds:uri="http://schemas.microsoft.com/office/2006/documentManagement/types"/>
    <ds:schemaRef ds:uri="http://purl.org/dc/terms/"/>
    <ds:schemaRef ds:uri="2910ae0d-d99b-43ae-b7eb-97dae584179d"/>
    <ds:schemaRef ds:uri="http://schemas.openxmlformats.org/package/2006/metadata/core-properties"/>
    <ds:schemaRef ds:uri="http://purl.org/dc/dcmitype/"/>
    <ds:schemaRef ds:uri="61cb4f89-9291-4377-acdd-6ad534f273b0"/>
    <ds:schemaRef ds:uri="http://schemas.microsoft.com/office/infopath/2007/PartnerControls"/>
    <ds:schemaRef ds:uri="http://purl.org/dc/elements/1.1/"/>
    <ds:schemaRef ds:uri="http://schemas.microsoft.com/sharepoint/v3"/>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254</Words>
  <Application>Microsoft Office PowerPoint</Application>
  <PresentationFormat>Widescreen</PresentationFormat>
  <Paragraphs>58</Paragraphs>
  <Slides>17</Slides>
  <Notes>17</Notes>
  <HiddenSlides>0</HiddenSlides>
  <MMClips>16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Arial,Sans-Serif</vt:lpstr>
      <vt:lpstr>Calibri</vt:lpstr>
      <vt:lpstr>Verdana</vt:lpstr>
      <vt:lpstr>Office Theme</vt:lpstr>
      <vt:lpstr>Standardisation Training 2025/26</vt:lpstr>
      <vt:lpstr>NCFE Level 1/2 Technical Award in Interactive Media  603/7005/1</vt:lpstr>
      <vt:lpstr>Objective and Aim</vt:lpstr>
      <vt:lpstr>Materials to support presentation: </vt:lpstr>
      <vt:lpstr>Presentation Agenda   </vt:lpstr>
      <vt:lpstr>CM Report</vt:lpstr>
      <vt:lpstr>PowerPoint Presentation</vt:lpstr>
      <vt:lpstr>PowerPoint Presentation</vt:lpstr>
      <vt:lpstr>Activity 1</vt:lpstr>
      <vt:lpstr>Activity 1 answers</vt:lpstr>
      <vt:lpstr>PowerPoint Presentation</vt:lpstr>
      <vt:lpstr>PowerPoint Presentation</vt:lpstr>
      <vt:lpstr>PowerPoint Presentation</vt:lpstr>
      <vt:lpstr>PowerPoint Presentation</vt:lpstr>
      <vt:lpstr>Activity 2</vt:lpstr>
      <vt:lpstr>Activity 2 answers</vt:lpstr>
      <vt:lpstr>Top tips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Jack Mills</cp:lastModifiedBy>
  <cp:revision>3</cp:revision>
  <dcterms:created xsi:type="dcterms:W3CDTF">2019-03-05T18:00:13Z</dcterms:created>
  <dcterms:modified xsi:type="dcterms:W3CDTF">2025-10-02T11:26:23Z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0x010100BE068F8A5C56804486EF5C76FE82F51F</vt:lpwstr>
  </property>
  <property fmtid="{D5CDD505-2E9C-101B-9397-08002B2CF9AE}" pid="3" name="SharedWithUsers">
    <vt:lpwstr>359;#Danielle McCullough;#1491;#Eniola Karunwi</vt:lpwstr>
  </property>
  <property fmtid="{D5CDD505-2E9C-101B-9397-08002B2CF9AE}" pid="4" name="MediaServiceImageTags">
    <vt:lpwstr/>
  </property>
</Properties>
</file>